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autoCompressPictures="0">
  <p:sldMasterIdLst>
    <p:sldMasterId id="2147483648" r:id="rId4"/>
  </p:sldMasterIdLst>
  <p:notesMasterIdLst>
    <p:notesMasterId r:id="rId21"/>
  </p:notesMasterIdLst>
  <p:sldIdLst>
    <p:sldId id="292" r:id="rId5"/>
    <p:sldId id="1305" r:id="rId6"/>
    <p:sldId id="352" r:id="rId7"/>
    <p:sldId id="1300" r:id="rId8"/>
    <p:sldId id="1284" r:id="rId9"/>
    <p:sldId id="1285" r:id="rId10"/>
    <p:sldId id="1286" r:id="rId11"/>
    <p:sldId id="1287" r:id="rId12"/>
    <p:sldId id="1292" r:id="rId13"/>
    <p:sldId id="1293" r:id="rId14"/>
    <p:sldId id="1294" r:id="rId15"/>
    <p:sldId id="1295" r:id="rId16"/>
    <p:sldId id="1296" r:id="rId17"/>
    <p:sldId id="1297" r:id="rId18"/>
    <p:sldId id="1288" r:id="rId19"/>
    <p:sldId id="1249" r:id="rId20"/>
  </p:sldIdLst>
  <p:sldSz cx="9144000" cy="5143500" type="screen16x9"/>
  <p:notesSz cx="6858000" cy="9144000"/>
  <p:custShowLst>
    <p:custShow name="Custom Show 1" id="0">
      <p:sldLst>
        <p:sld r:id="rId5"/>
        <p:sld r:id="rId7"/>
        <p:sld r:id="rId8"/>
        <p:sld r:id="rId9"/>
        <p:sld r:id="rId11"/>
      </p:sldLst>
    </p:custShow>
  </p:custShow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defaultTextStyle>
  <p:extLst>
    <p:ext uri="{EFAFB233-063F-42B5-8137-9DF3F51BA10A}">
      <p15:sldGuideLst xmlns:p15="http://schemas.microsoft.com/office/powerpoint/2012/main">
        <p15:guide id="1" orient="horz" pos="612" userDrawn="1">
          <p15:clr>
            <a:srgbClr val="A4A3A4"/>
          </p15:clr>
        </p15:guide>
        <p15:guide id="2" pos="144" userDrawn="1">
          <p15:clr>
            <a:srgbClr val="A4A3A4"/>
          </p15:clr>
        </p15:guide>
        <p15:guide id="3" orient="horz" pos="876"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13264"/>
    <a:srgbClr val="841910"/>
    <a:srgbClr val="DFDDFB"/>
    <a:srgbClr val="213164"/>
    <a:srgbClr val="213163"/>
    <a:srgbClr val="E3E1FB"/>
    <a:srgbClr val="FFAB40"/>
    <a:srgbClr val="FFFFFF"/>
    <a:srgbClr val="0000FF"/>
    <a:srgbClr val="FFCD8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9927" autoAdjust="0"/>
    <p:restoredTop sz="94660"/>
  </p:normalViewPr>
  <p:slideViewPr>
    <p:cSldViewPr snapToGrid="0" showGuides="1">
      <p:cViewPr varScale="1">
        <p:scale>
          <a:sx n="103" d="100"/>
          <a:sy n="103" d="100"/>
        </p:scale>
        <p:origin x="1138" y="77"/>
      </p:cViewPr>
      <p:guideLst>
        <p:guide orient="horz" pos="612"/>
        <p:guide pos="144"/>
        <p:guide orient="horz" pos="876"/>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3" Type="http://schemas.openxmlformats.org/officeDocument/2006/relationships/customXml" Target="../customXml/item3.xml"/><Relationship Id="rId21" Type="http://schemas.openxmlformats.org/officeDocument/2006/relationships/notesMaster" Target="notesMasters/notesMaster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theme" Target="theme/theme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viewProps" Target="viewProps.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presProps" Target="presProps.xml"/></Relationships>
</file>

<file path=ppt/diagrams/colors1.xml><?xml version="1.0" encoding="utf-8"?>
<dgm:colorsDef xmlns:dgm="http://schemas.openxmlformats.org/drawingml/2006/diagram" xmlns:a="http://schemas.openxmlformats.org/drawingml/2006/main" uniqueId="urn:microsoft.com/office/officeart/2005/8/colors/accent1_2#1">
  <dgm:title val=""/>
  <dgm:desc val=""/>
  <dgm:catLst>
    <dgm:cat type="accent1" pri="11200"/>
  </dgm:catLst>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colorsDef>
</file>

<file path=ppt/diagrams/data1.xml><?xml version="1.0" encoding="utf-8"?>
<dgm:dataModel xmlns:dgm="http://schemas.openxmlformats.org/drawingml/2006/diagram" xmlns:a="http://schemas.openxmlformats.org/drawingml/2006/main">
  <dgm:ptLst>
    <dgm:pt modelId="{9CE7D7BE-B1CD-41F1-9DDE-F3BBBC55BBFD}" type="doc">
      <dgm:prSet loTypeId="urn:microsoft.com/office/officeart/2011/layout/CircleProcess#1" loCatId="process" qsTypeId="urn:microsoft.com/office/officeart/2005/8/quickstyle/simple1#1" qsCatId="simple" csTypeId="urn:microsoft.com/office/officeart/2005/8/colors/accent1_2#1" csCatId="accent1" phldr="1"/>
      <dgm:spPr/>
      <dgm:t>
        <a:bodyPr/>
        <a:lstStyle/>
        <a:p>
          <a:endParaRPr lang="en-US"/>
        </a:p>
      </dgm:t>
    </dgm:pt>
    <dgm:pt modelId="{2660E8EA-4C38-4480-80FB-2EE5BA6984B3}" type="pres">
      <dgm:prSet presAssocID="{9CE7D7BE-B1CD-41F1-9DDE-F3BBBC55BBFD}" presName="Name0" presStyleCnt="0">
        <dgm:presLayoutVars>
          <dgm:chMax val="11"/>
          <dgm:chPref val="11"/>
          <dgm:dir/>
          <dgm:resizeHandles/>
        </dgm:presLayoutVars>
      </dgm:prSet>
      <dgm:spPr/>
    </dgm:pt>
  </dgm:ptLst>
  <dgm:cxnLst>
    <dgm:cxn modelId="{C84E9C6A-95CD-430E-B250-50748F350F7D}" type="presOf" srcId="{9CE7D7BE-B1CD-41F1-9DDE-F3BBBC55BBFD}" destId="{2660E8EA-4C38-4480-80FB-2EE5BA6984B3}" srcOrd="0" destOrd="0" presId="urn:microsoft.com/office/officeart/2011/layout/CircleProcess#1"/>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Tree>
</dsp:drawing>
</file>

<file path=ppt/diagrams/layout1.xml><?xml version="1.0" encoding="utf-8"?>
<dgm:layoutDef xmlns:dgm="http://schemas.openxmlformats.org/drawingml/2006/diagram" xmlns:a="http://schemas.openxmlformats.org/drawingml/2006/main" uniqueId="urn:microsoft.com/office/officeart/2011/layout/CircleProcess#1">
  <dgm:title val="Circle Process"/>
  <dgm:desc val="Use to show sequential steps in a process. Limited to eleven Level 1 shapes with an unlimited number of Level 2 shapes. Works best with small amounts of text. Unused text does not appear, but remains available if you switch layouts."/>
  <dgm:catLst>
    <dgm:cat type="process" pri="8500"/>
    <dgm:cat type="officeonline" pri="8500"/>
  </dgm:catLst>
  <dgm:sampData>
    <dgm:dataModel>
      <dgm:ptLst>
        <dgm:pt modelId="0" type="doc"/>
        <dgm:pt modelId="10">
          <dgm:prSet phldr="1"/>
        </dgm:pt>
        <dgm:pt modelId="20">
          <dgm:prSet phldr="1"/>
        </dgm:pt>
        <dgm:pt modelId="30">
          <dgm:prSet phldr="1"/>
        </dgm:pt>
      </dgm:ptLst>
      <dgm:cxnLst>
        <dgm:cxn modelId="40" srcId="0" destId="10" srcOrd="0" destOrd="0"/>
        <dgm:cxn modelId="50" srcId="0" destId="20" srcOrd="1" destOrd="0"/>
        <dgm:cxn modelId="60" srcId="0" destId="30" srcOrd="2" destOrd="0"/>
      </dgm:cxnLst>
      <dgm:bg/>
      <dgm:whole/>
    </dgm:dataModel>
  </dgm:sampData>
  <dgm:styleData>
    <dgm:dataModel>
      <dgm:ptLst>
        <dgm:pt modelId="0" type="doc"/>
        <dgm:pt modelId="10">
          <dgm:prSet phldr="1"/>
        </dgm:pt>
        <dgm:pt modelId="20">
          <dgm:prSet phldr="1"/>
        </dgm:pt>
      </dgm:ptLst>
      <dgm:cxnLst>
        <dgm:cxn modelId="30" srcId="0" destId="10" srcOrd="0" destOrd="0"/>
        <dgm:cxn modelId="4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50" srcId="0" destId="10" srcOrd="0" destOrd="0"/>
        <dgm:cxn modelId="60" srcId="0" destId="20" srcOrd="1" destOrd="0"/>
        <dgm:cxn modelId="70" srcId="0" destId="30" srcOrd="2" destOrd="0"/>
        <dgm:cxn modelId="80" srcId="0" destId="40" srcOrd="3" destOrd="0"/>
      </dgm:cxnLst>
      <dgm:bg/>
      <dgm:whole/>
    </dgm:dataModel>
  </dgm:clrData>
  <dgm:layoutNode name="Name0">
    <dgm:varLst>
      <dgm:chMax val="11"/>
      <dgm:chPref val="11"/>
      <dgm:dir/>
      <dgm:resizeHandles/>
    </dgm:varLst>
    <dgm:shape xmlns:r="http://schemas.openxmlformats.org/officeDocument/2006/relationships" r:blip="">
      <dgm:adjLst/>
    </dgm:shape>
    <dgm:choose name="Name1">
      <dgm:if name="Name2" func="var" arg="dir" op="equ" val="norm">
        <dgm:choose name="Name3">
          <dgm:if name="Name4" axis="ch" ptType="node" func="cnt" op="equ" val="1">
            <dgm:alg type="composite">
              <dgm:param type="ar" val="0.6383"/>
            </dgm:alg>
            <dgm:constrLst>
              <dgm:constr type="primFontSz" for="des" forName="Child1" val="65"/>
              <dgm:constr type="primFontSz" for="des" forName="Parent1" val="65"/>
              <dgm:constr type="primFontSz" for="des" forName="Child1" refType="primFontSz" refFor="des" refForName="Parent1" op="lte"/>
              <dgm:constr type="l" for="ch" forName="Parent1" refType="w" fact="0.1667"/>
              <dgm:constr type="t" for="ch" forName="Parent1" refType="h" fact="0.1064"/>
              <dgm:constr type="w" for="ch" forName="Parent1" refType="w" fact="0.6667"/>
              <dgm:constr type="h" for="ch" forName="Parent1" refType="h" fact="0.4255"/>
              <dgm:constr type="l" for="ch" forName="Accent1" refType="w" fact="0"/>
              <dgm:constr type="t" for="ch" forName="Accent1" refType="h" fact="0"/>
              <dgm:constr type="w" for="ch" forName="Accent1" refType="w"/>
              <dgm:constr type="h" for="ch" forName="Accent1" refType="h" fact="0.6383"/>
              <dgm:constr type="l" for="ch" forName="ParentBackground1" refType="w" fact="0.0333"/>
              <dgm:constr type="t" for="ch" forName="ParentBackground1" refType="h" fact="0.0213"/>
              <dgm:constr type="w" for="ch" forName="ParentBackground1" refType="w" fact="0.9333"/>
              <dgm:constr type="h" for="ch" forName="ParentBackground1" refType="h" fact="0.5957"/>
              <dgm:constr type="l" for="ch" forName="Child1" refType="w" fact="0.0333"/>
              <dgm:constr type="t" for="ch" forName="Child1" refType="h" fact="0.6574"/>
              <dgm:constr type="w" for="ch" forName="Child1" refType="w" fact="0.9333"/>
              <dgm:constr type="h" for="ch" forName="Child1" refType="h" fact="0.3426"/>
            </dgm:constrLst>
          </dgm:if>
          <dgm:if name="Name5" axis="ch" ptType="node" func="cnt" op="equ" val="2">
            <dgm:alg type="composite">
              <dgm:param type="ar" val="1.2659"/>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Parent2" refType="primFontSz" refFor="des" refForName="Parent1" op="equ"/>
              <dgm:constr type="primFontSz" for="des" forName="Child2" refType="primFontSz" refFor="des" refForName="Child1" op="equ"/>
              <dgm:constr type="l" for="ch" forName="Parent2" refType="w" fact="0.6249"/>
              <dgm:constr type="t" for="ch" forName="Parent2" refType="h" fact="0.2022"/>
              <dgm:constr type="w" for="ch" forName="Parent2" refType="w" fact="0.3001"/>
              <dgm:constr type="h" for="ch" forName="Parent2" refType="h" fact="0.3799"/>
              <dgm:constr type="l" for="ch" forName="Parent1" refType="w" fact="0.1597"/>
              <dgm:constr type="t" for="ch" forName="Parent1" refType="h" fact="0.2022"/>
              <dgm:constr type="w" for="ch" forName="Parent1" refType="w" fact="0.3001"/>
              <dgm:constr type="h" for="ch" forName="Parent1" refType="h" fact="0.3799"/>
              <dgm:constr type="l" for="ch" forName="Accent2" refType="w" fact="0.5498"/>
              <dgm:constr type="t" for="ch" forName="Accent2" refType="h" fact="0.1072"/>
              <dgm:constr type="w" for="ch" forName="Accent2" refType="w" fact="0.4502"/>
              <dgm:constr type="h" for="ch" forName="Accent2" refType="h" fact="0.5699"/>
              <dgm:constr type="l" for="ch" forName="ParentBackground2" refType="w" fact="0.5648"/>
              <dgm:constr type="t" for="ch" forName="ParentBackground2" refType="h" fact="0.1262"/>
              <dgm:constr type="w" for="ch" forName="ParentBackground2" refType="w" fact="0.4201"/>
              <dgm:constr type="h" for="ch" forName="ParentBackground2" refType="h" fact="0.5319"/>
              <dgm:constr type="l" for="ch" forName="Child2" refType="w" fact="0.5648"/>
              <dgm:constr type="t" for="ch" forName="Child2" refType="h" fact="0.6876"/>
              <dgm:constr type="w" for="ch" forName="Child2" refType="w" fact="0.4201"/>
              <dgm:constr type="h" for="ch" forName="Child2" refType="h" fact="0.3124"/>
              <dgm:constr type="l" for="ch" forName="Accent1" refType="w" fact="-0.0086"/>
              <dgm:constr type="t" for="ch" forName="Accent1" refType="h" fact="-0.0109"/>
              <dgm:constr type="w" for="ch" forName="Accent1" refType="w" fact="0.6367"/>
              <dgm:constr type="h" for="ch" forName="Accent1" refType="h" fact="0.806"/>
              <dgm:constr type="l" for="ch" forName="ParentBackground1" refType="w" fact="0.0997"/>
              <dgm:constr type="t" for="ch" forName="ParentBackground1" refType="h" fact="0.1262"/>
              <dgm:constr type="w" for="ch" forName="ParentBackground1" refType="w" fact="0.4201"/>
              <dgm:constr type="h" for="ch" forName="ParentBackground1" refType="h" fact="0.5319"/>
              <dgm:constr type="l" for="ch" forName="Child1" refType="w" fact="0.0997"/>
              <dgm:constr type="t" for="ch" forName="Child1" refType="h" fact="0.6876"/>
              <dgm:constr type="w" for="ch" forName="Child1" refType="w" fact="0.4201"/>
              <dgm:constr type="h" for="ch" forName="Child1" refType="h" fact="0.3124"/>
            </dgm:constrLst>
          </dgm:if>
          <dgm:if name="Name6" axis="ch" ptType="node" func="cnt" op="equ" val="3">
            <dgm:alg type="composite">
              <dgm:param type="ar" val="1.854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Parent2" refType="primFontSz" refFor="des" refForName="Parent1" op="equ"/>
              <dgm:constr type="primFontSz" for="des" forName="Parent3" refType="primFontSz" refFor="des" refForName="Parent1" op="equ"/>
              <dgm:constr type="primFontSz" for="des" forName="Child2" refType="primFontSz" refFor="des" refForName="Child1" op="equ"/>
              <dgm:constr type="primFontSz" for="des" forName="Child3" refType="primFontSz" refFor="des" refForName="Child1" op="equ"/>
              <dgm:constr type="l" for="ch" forName="Parent3" refType="w" fact="0.744"/>
              <dgm:constr type="t" for="ch" forName="Parent3" refType="h" fact="0.2022"/>
              <dgm:constr type="w" for="ch" forName="Parent3" refType="w" fact="0.2048"/>
              <dgm:constr type="h" for="ch" forName="Parent3" refType="h" fact="0.3799"/>
              <dgm:constr type="l" for="ch" forName="Parent2" refType="w" fact="0.4265"/>
              <dgm:constr type="t" for="ch" forName="Parent2" refType="h" fact="0.2022"/>
              <dgm:constr type="w" for="ch" forName="Parent2" refType="w" fact="0.2048"/>
              <dgm:constr type="h" for="ch" forName="Parent2" refType="h" fact="0.3799"/>
              <dgm:constr type="l" for="ch" forName="Parent1" refType="w" fact="0.109"/>
              <dgm:constr type="t" for="ch" forName="Parent1" refType="h" fact="0.2022"/>
              <dgm:constr type="w" for="ch" forName="Parent1" refType="w" fact="0.2048"/>
              <dgm:constr type="h" for="ch" forName="Parent1" refType="h" fact="0.3799"/>
              <dgm:constr type="l" for="ch" forName="Accent3" refType="w" fact="0.6928"/>
              <dgm:constr type="t" for="ch" forName="Accent3" refType="h" fact="0.1072"/>
              <dgm:constr type="w" for="ch" forName="Accent3" refType="w" fact="0.3072"/>
              <dgm:constr type="h" for="ch" forName="Accent3" refType="h" fact="0.5699"/>
              <dgm:constr type="l" for="ch" forName="ParentBackground3" refType="w" fact="0.703"/>
              <dgm:constr type="t" for="ch" forName="ParentBackground3" refType="h" fact="0.1262"/>
              <dgm:constr type="w" for="ch" forName="ParentBackground3" refType="w" fact="0.2868"/>
              <dgm:constr type="h" for="ch" forName="ParentBackground3" refType="h" fact="0.5319"/>
              <dgm:constr type="l" for="ch" forName="Child3" refType="w" fact="0.703"/>
              <dgm:constr type="t" for="ch" forName="Child3" refType="h" fact="0.6876"/>
              <dgm:constr type="w" for="ch" forName="Child3" refType="w" fact="0.2868"/>
              <dgm:constr type="h" for="ch" forName="Child3" refType="h" fact="0.3124"/>
              <dgm:constr type="l" for="ch" forName="Accent2" refType="w" fact="0.3122"/>
              <dgm:constr type="t" for="ch" forName="Accent2" refType="h" fact="-0.0109"/>
              <dgm:constr type="w" for="ch" forName="Accent2" refType="w" fact="0.4334"/>
              <dgm:constr type="h" for="ch" forName="Accent2" refType="h" fact="0.806"/>
              <dgm:constr type="l" for="ch" forName="ParentBackground2" refType="w" fact="0.3855"/>
              <dgm:constr type="t" for="ch" forName="ParentBackground2" refType="h" fact="0.1262"/>
              <dgm:constr type="w" for="ch" forName="ParentBackground2" refType="w" fact="0.2868"/>
              <dgm:constr type="h" for="ch" forName="ParentBackground2" refType="h" fact="0.5319"/>
              <dgm:constr type="l" for="ch" forName="Child2" refType="w" fact="0.3855"/>
              <dgm:constr type="t" for="ch" forName="Child2" refType="h" fact="0.6876"/>
              <dgm:constr type="w" for="ch" forName="Child2" refType="w" fact="0.2868"/>
              <dgm:constr type="h" for="ch" forName="Child2" refType="h" fact="0.3124"/>
              <dgm:constr type="l" for="ch" forName="Accent1" refType="w" fact="-0.0053"/>
              <dgm:constr type="t" for="ch" forName="Accent1" refType="h" fact="-0.0109"/>
              <dgm:constr type="w" for="ch" forName="Accent1" refType="w" fact="0.4334"/>
              <dgm:constr type="h" for="ch" forName="Accent1" refType="h" fact="0.806"/>
              <dgm:constr type="l" for="ch" forName="ParentBackground1" refType="w" fact="0.068"/>
              <dgm:constr type="t" for="ch" forName="ParentBackground1" refType="h" fact="0.1262"/>
              <dgm:constr type="w" for="ch" forName="ParentBackground1" refType="w" fact="0.2868"/>
              <dgm:constr type="h" for="ch" forName="ParentBackground1" refType="h" fact="0.5319"/>
              <dgm:constr type="l" for="ch" forName="Child1" refType="w" fact="0.068"/>
              <dgm:constr type="t" for="ch" forName="Child1" refType="h" fact="0.6876"/>
              <dgm:constr type="w" for="ch" forName="Child1" refType="w" fact="0.2868"/>
              <dgm:constr type="h" for="ch" forName="Child1" refType="h" fact="0.3124"/>
            </dgm:constrLst>
          </dgm:if>
          <dgm:if name="Name7" axis="ch" ptType="node" func="cnt" op="equ" val="4">
            <dgm:alg type="composite">
              <dgm:param type="ar" val="2.4437"/>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l" for="ch" forName="Parent4" refType="w" fact="0.8057"/>
              <dgm:constr type="t" for="ch" forName="Parent4" refType="h" fact="0.2022"/>
              <dgm:constr type="w" for="ch" forName="Parent4" refType="w" fact="0.1555"/>
              <dgm:constr type="h" for="ch" forName="Parent4" refType="h" fact="0.3799"/>
              <dgm:constr type="l" for="ch" forName="Parent3" refType="w" fact="0.5647"/>
              <dgm:constr type="t" for="ch" forName="Parent3" refType="h" fact="0.2022"/>
              <dgm:constr type="w" for="ch" forName="Parent3" refType="w" fact="0.1555"/>
              <dgm:constr type="h" for="ch" forName="Parent3" refType="h" fact="0.3799"/>
              <dgm:constr type="l" for="ch" forName="Parent2" refType="w" fact="0.3237"/>
              <dgm:constr type="t" for="ch" forName="Parent2" refType="h" fact="0.2022"/>
              <dgm:constr type="w" for="ch" forName="Parent2" refType="w" fact="0.1555"/>
              <dgm:constr type="h" for="ch" forName="Parent2" refType="h" fact="0.3799"/>
              <dgm:constr type="l" for="ch" forName="Parent1" refType="w" fact="0.0827"/>
              <dgm:constr type="t" for="ch" forName="Parent1" refType="h" fact="0.2022"/>
              <dgm:constr type="w" for="ch" forName="Parent1" refType="w" fact="0.1555"/>
              <dgm:constr type="h" for="ch" forName="Parent1" refType="h" fact="0.3799"/>
              <dgm:constr type="l" for="ch" forName="Accent4" refType="w" fact="0.7668"/>
              <dgm:constr type="t" for="ch" forName="Accent4" refType="h" fact="0.1072"/>
              <dgm:constr type="w" for="ch" forName="Accent4" refType="w" fact="0.2332"/>
              <dgm:constr type="h" for="ch" forName="Accent4" refType="h" fact="0.5699"/>
              <dgm:constr type="l" for="ch" forName="ParentBackground4" refType="w" fact="0.7746"/>
              <dgm:constr type="t" for="ch" forName="ParentBackground4" refType="h" fact="0.1262"/>
              <dgm:constr type="w" for="ch" forName="ParentBackground4" refType="w" fact="0.2177"/>
              <dgm:constr type="h" for="ch" forName="ParentBackground4" refType="h" fact="0.5319"/>
              <dgm:constr type="l" for="ch" forName="Child4" refType="w" fact="0.7746"/>
              <dgm:constr type="t" for="ch" forName="Child4" refType="h" fact="0.6876"/>
              <dgm:constr type="w" for="ch" forName="Child4" refType="w" fact="0.2177"/>
              <dgm:constr type="h" for="ch" forName="Child4" refType="h" fact="0.3124"/>
              <dgm:constr type="l" for="ch" forName="Accent3" refType="w" fact="0.4765"/>
              <dgm:constr type="t" for="ch" forName="Accent3" refType="h" fact="-0.0109"/>
              <dgm:constr type="w" for="ch" forName="Accent3" refType="w" fact="0.3298"/>
              <dgm:constr type="h" for="ch" forName="Accent3" refType="h" fact="0.806"/>
              <dgm:constr type="l" for="ch" forName="ParentBackground3" refType="w" fact="0.5336"/>
              <dgm:constr type="t" for="ch" forName="ParentBackground3" refType="h" fact="0.1262"/>
              <dgm:constr type="w" for="ch" forName="ParentBackground3" refType="w" fact="0.2177"/>
              <dgm:constr type="h" for="ch" forName="ParentBackground3" refType="h" fact="0.5319"/>
              <dgm:constr type="l" for="ch" forName="Child3" refType="w" fact="0.5336"/>
              <dgm:constr type="t" for="ch" forName="Child3" refType="h" fact="0.6876"/>
              <dgm:constr type="w" for="ch" forName="Child3" refType="w" fact="0.2177"/>
              <dgm:constr type="h" for="ch" forName="Child3" refType="h" fact="0.3124"/>
              <dgm:constr type="l" for="ch" forName="Accent2" refType="w" fact="0.2365"/>
              <dgm:constr type="t" for="ch" forName="Accent2" refType="h" fact="-0.0109"/>
              <dgm:constr type="w" for="ch" forName="Accent2" refType="w" fact="0.3298"/>
              <dgm:constr type="h" for="ch" forName="Accent2" refType="h" fact="0.806"/>
              <dgm:constr type="l" for="ch" forName="ParentBackground2" refType="w" fact="0.2926"/>
              <dgm:constr type="t" for="ch" forName="ParentBackground2" refType="h" fact="0.1262"/>
              <dgm:constr type="w" for="ch" forName="ParentBackground2" refType="w" fact="0.2177"/>
              <dgm:constr type="h" for="ch" forName="ParentBackground2" refType="h" fact="0.5319"/>
              <dgm:constr type="l" for="ch" forName="Child2" refType="w" fact="0.2926"/>
              <dgm:constr type="t" for="ch" forName="Child2" refType="h" fact="0.6876"/>
              <dgm:constr type="w" for="ch" forName="Child2" refType="w" fact="0.2177"/>
              <dgm:constr type="h" for="ch" forName="Child2" refType="h" fact="0.3124"/>
              <dgm:constr type="l" for="ch" forName="Accent1" refType="w" fact="-0.0045"/>
              <dgm:constr type="t" for="ch" forName="Accent1" refType="h" fact="-0.0109"/>
              <dgm:constr type="w" for="ch" forName="Accent1" refType="w" fact="0.3298"/>
              <dgm:constr type="h" for="ch" forName="Accent1" refType="h" fact="0.806"/>
              <dgm:constr type="l" for="ch" forName="ParentBackground1" refType="w" fact="0.0516"/>
              <dgm:constr type="t" for="ch" forName="ParentBackground1" refType="h" fact="0.1262"/>
              <dgm:constr type="w" for="ch" forName="ParentBackground1" refType="w" fact="0.2177"/>
              <dgm:constr type="h" for="ch" forName="ParentBackground1" refType="h" fact="0.5319"/>
              <dgm:constr type="l" for="ch" forName="Child1" refType="w" fact="0.0516"/>
              <dgm:constr type="t" for="ch" forName="Child1" refType="h" fact="0.6876"/>
              <dgm:constr type="w" for="ch" forName="Child1" refType="w" fact="0.2177"/>
              <dgm:constr type="h" for="ch" forName="Child1" refType="h" fact="0.3124"/>
            </dgm:constrLst>
          </dgm:if>
          <dgm:if name="Name8" axis="ch" ptType="node" func="cnt" op="equ" val="5">
            <dgm:alg type="composite">
              <dgm:param type="ar" val="3.0325"/>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l" for="ch" forName="Parent5" refType="w" fact="0.8434"/>
              <dgm:constr type="t" for="ch" forName="Parent5" refType="h" fact="0.2022"/>
              <dgm:constr type="w" for="ch" forName="Parent5" refType="w" fact="0.1253"/>
              <dgm:constr type="h" for="ch" forName="Parent5" refType="h" fact="0.3799"/>
              <dgm:constr type="l" for="ch" forName="Parent4" refType="w" fact="0.6492"/>
              <dgm:constr type="t" for="ch" forName="Parent4" refType="h" fact="0.2022"/>
              <dgm:constr type="w" for="ch" forName="Parent4" refType="w" fact="0.1253"/>
              <dgm:constr type="h" for="ch" forName="Parent4" refType="h" fact="0.3799"/>
              <dgm:constr type="l" for="ch" forName="Parent3" refType="w" fact="0.455"/>
              <dgm:constr type="t" for="ch" forName="Parent3" refType="h" fact="0.2022"/>
              <dgm:constr type="w" for="ch" forName="Parent3" refType="w" fact="0.1253"/>
              <dgm:constr type="h" for="ch" forName="Parent3" refType="h" fact="0.3799"/>
              <dgm:constr type="l" for="ch" forName="Parent2" refType="w" fact="0.2609"/>
              <dgm:constr type="t" for="ch" forName="Parent2" refType="h" fact="0.2022"/>
              <dgm:constr type="w" for="ch" forName="Parent2" refType="w" fact="0.1253"/>
              <dgm:constr type="h" for="ch" forName="Parent2" refType="h" fact="0.3799"/>
              <dgm:constr type="l" for="ch" forName="Parent1" refType="w" fact="0.0667"/>
              <dgm:constr type="t" for="ch" forName="Parent1" refType="h" fact="0.2022"/>
              <dgm:constr type="w" for="ch" forName="Parent1" refType="w" fact="0.1253"/>
              <dgm:constr type="h" for="ch" forName="Parent1" refType="h" fact="0.3799"/>
              <dgm:constr type="l" for="ch" forName="Accent5" refType="w" fact="0.8121"/>
              <dgm:constr type="t" for="ch" forName="Accent5" refType="h" fact="0.1072"/>
              <dgm:constr type="w" for="ch" forName="Accent5" refType="w" fact="0.1879"/>
              <dgm:constr type="h" for="ch" forName="Accent5" refType="h" fact="0.5699"/>
              <dgm:constr type="l" for="ch" forName="ParentBackground5" refType="w" fact="0.8183"/>
              <dgm:constr type="t" for="ch" forName="ParentBackground5" refType="h" fact="0.1262"/>
              <dgm:constr type="w" for="ch" forName="ParentBackground5" refType="w" fact="0.1754"/>
              <dgm:constr type="h" for="ch" forName="ParentBackground5" refType="h" fact="0.5319"/>
              <dgm:constr type="l" for="ch" forName="Child5" refType="w" fact="0.8183"/>
              <dgm:constr type="t" for="ch" forName="Child5" refType="h" fact="0.6876"/>
              <dgm:constr type="w" for="ch" forName="Child5" refType="w" fact="0.1754"/>
              <dgm:constr type="h" for="ch" forName="Child5" refType="h" fact="0.3124"/>
              <dgm:constr type="l" for="ch" forName="Accent4" refType="w" fact="0.5789"/>
              <dgm:constr type="t" for="ch" forName="Accent4" refType="h" fact="-0.0109"/>
              <dgm:constr type="w" for="ch" forName="Accent4" refType="w" fact="0.2657"/>
              <dgm:constr type="h" for="ch" forName="Accent4" refType="h" fact="0.806"/>
              <dgm:constr type="l" for="ch" forName="ParentBackground4" refType="w" fact="0.6242"/>
              <dgm:constr type="t" for="ch" forName="ParentBackground4" refType="h" fact="0.1262"/>
              <dgm:constr type="w" for="ch" forName="ParentBackground4" refType="w" fact="0.1754"/>
              <dgm:constr type="h" for="ch" forName="ParentBackground4" refType="h" fact="0.5319"/>
              <dgm:constr type="l" for="ch" forName="Child4" refType="w" fact="0.6242"/>
              <dgm:constr type="t" for="ch" forName="Child4" refType="h" fact="0.6876"/>
              <dgm:constr type="w" for="ch" forName="Child4" refType="w" fact="0.1754"/>
              <dgm:constr type="h" for="ch" forName="Child4" refType="h" fact="0.3124"/>
              <dgm:constr type="l" for="ch" forName="Accent3" refType="w" fact="0.3848"/>
              <dgm:constr type="t" for="ch" forName="Accent3" refType="h" fact="-0.0109"/>
              <dgm:constr type="w" for="ch" forName="Accent3" refType="w" fact="0.2657"/>
              <dgm:constr type="h" for="ch" forName="Accent3" refType="h" fact="0.806"/>
              <dgm:constr type="l" for="ch" forName="ParentBackground3" refType="w" fact="0.43"/>
              <dgm:constr type="t" for="ch" forName="ParentBackground3" refType="h" fact="0.1262"/>
              <dgm:constr type="w" for="ch" forName="ParentBackground3" refType="w" fact="0.1754"/>
              <dgm:constr type="h" for="ch" forName="ParentBackground3" refType="h" fact="0.5319"/>
              <dgm:constr type="l" for="ch" forName="Child3" refType="w" fact="0.43"/>
              <dgm:constr type="t" for="ch" forName="Child3" refType="h" fact="0.6876"/>
              <dgm:constr type="w" for="ch" forName="Child3" refType="w" fact="0.1754"/>
              <dgm:constr type="h" for="ch" forName="Child3" refType="h" fact="0.3124"/>
              <dgm:constr type="l" for="ch" forName="Accent2" refType="w" fact="0.1906"/>
              <dgm:constr type="t" for="ch" forName="Accent2" refType="h" fact="-0.0109"/>
              <dgm:constr type="w" for="ch" forName="Accent2" refType="w" fact="0.2657"/>
              <dgm:constr type="h" for="ch" forName="Accent2" refType="h" fact="0.806"/>
              <dgm:constr type="l" for="ch" forName="ParentBackground2" refType="w" fact="0.2358"/>
              <dgm:constr type="t" for="ch" forName="ParentBackground2" refType="h" fact="0.1262"/>
              <dgm:constr type="w" for="ch" forName="ParentBackground2" refType="w" fact="0.1754"/>
              <dgm:constr type="h" for="ch" forName="ParentBackground2" refType="h" fact="0.5319"/>
              <dgm:constr type="l" for="ch" forName="Child2" refType="w" fact="0.2358"/>
              <dgm:constr type="t" for="ch" forName="Child2" refType="h" fact="0.6876"/>
              <dgm:constr type="w" for="ch" forName="Child2" refType="w" fact="0.1754"/>
              <dgm:constr type="h" for="ch" forName="Child2" refType="h" fact="0.3124"/>
              <dgm:constr type="l" for="ch" forName="Accent1" refType="w" fact="-0.0036"/>
              <dgm:constr type="t" for="ch" forName="Accent1" refType="h" fact="-0.0109"/>
              <dgm:constr type="w" for="ch" forName="Accent1" refType="w" fact="0.2657"/>
              <dgm:constr type="h" for="ch" forName="Accent1" refType="h" fact="0.806"/>
              <dgm:constr type="l" for="ch" forName="ParentBackground1" refType="w" fact="0.0416"/>
              <dgm:constr type="t" for="ch" forName="ParentBackground1" refType="h" fact="0.1262"/>
              <dgm:constr type="w" for="ch" forName="ParentBackground1" refType="w" fact="0.1754"/>
              <dgm:constr type="h" for="ch" forName="ParentBackground1" refType="h" fact="0.5319"/>
              <dgm:constr type="l" for="ch" forName="Child1" refType="w" fact="0.0416"/>
              <dgm:constr type="t" for="ch" forName="Child1" refType="h" fact="0.6876"/>
              <dgm:constr type="w" for="ch" forName="Child1" refType="w" fact="0.1754"/>
              <dgm:constr type="h" for="ch" forName="Child1" refType="h" fact="0.3124"/>
            </dgm:constrLst>
          </dgm:if>
          <dgm:if name="Name9" axis="ch" ptType="node" func="cnt" op="equ" val="6">
            <dgm:alg type="composite">
              <dgm:param type="ar" val="3.6214"/>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l" for="ch" forName="Parent6" refType="w" fact="0.8689"/>
              <dgm:constr type="t" for="ch" forName="Parent6" refType="h" fact="0.2022"/>
              <dgm:constr type="w" for="ch" forName="Parent6" refType="w" fact="0.1049"/>
              <dgm:constr type="h" for="ch" forName="Parent6" refType="h" fact="0.3799"/>
              <dgm:constr type="l" for="ch" forName="Parent5" refType="w" fact="0.7063"/>
              <dgm:constr type="t" for="ch" forName="Parent5" refType="h" fact="0.2022"/>
              <dgm:constr type="w" for="ch" forName="Parent5" refType="w" fact="0.1049"/>
              <dgm:constr type="h" for="ch" forName="Parent5" refType="h" fact="0.3799"/>
              <dgm:constr type="l" for="ch" forName="Parent4" refType="w" fact="0.5437"/>
              <dgm:constr type="t" for="ch" forName="Parent4" refType="h" fact="0.2022"/>
              <dgm:constr type="w" for="ch" forName="Parent4" refType="w" fact="0.1049"/>
              <dgm:constr type="h" for="ch" forName="Parent4" refType="h" fact="0.3799"/>
              <dgm:constr type="l" for="ch" forName="Parent3" refType="w" fact="0.381"/>
              <dgm:constr type="t" for="ch" forName="Parent3" refType="h" fact="0.2022"/>
              <dgm:constr type="w" for="ch" forName="Parent3" refType="w" fact="0.1049"/>
              <dgm:constr type="h" for="ch" forName="Parent3" refType="h" fact="0.3799"/>
              <dgm:constr type="l" for="ch" forName="Parent2" refType="w" fact="0.2184"/>
              <dgm:constr type="t" for="ch" forName="Parent2" refType="h" fact="0.2022"/>
              <dgm:constr type="w" for="ch" forName="Parent2" refType="w" fact="0.1049"/>
              <dgm:constr type="h" for="ch" forName="Parent2" refType="h" fact="0.3799"/>
              <dgm:constr type="l" for="ch" forName="Parent1" refType="w" fact="0.0558"/>
              <dgm:constr type="t" for="ch" forName="Parent1" refType="h" fact="0.2022"/>
              <dgm:constr type="w" for="ch" forName="Parent1" refType="w" fact="0.1049"/>
              <dgm:constr type="h" for="ch" forName="Parent1" refType="h" fact="0.3799"/>
              <dgm:constr type="l" for="ch" forName="Accent6" refType="w" fact="0.8426"/>
              <dgm:constr type="t" for="ch" forName="Accent6" refType="h" fact="0.1072"/>
              <dgm:constr type="w" for="ch" forName="Accent6" refType="w" fact="0.1574"/>
              <dgm:constr type="h" for="ch" forName="Accent6" refType="h" fact="0.5699"/>
              <dgm:constr type="l" for="ch" forName="ParentBackground6" refType="w" fact="0.8479"/>
              <dgm:constr type="t" for="ch" forName="ParentBackground6" refType="h" fact="0.1262"/>
              <dgm:constr type="w" for="ch" forName="ParentBackground6" refType="w" fact="0.1469"/>
              <dgm:constr type="h" for="ch" forName="ParentBackground6" refType="h" fact="0.5319"/>
              <dgm:constr type="l" for="ch" forName="Child6" refType="w" fact="0.8479"/>
              <dgm:constr type="t" for="ch" forName="Child6" refType="h" fact="0.6876"/>
              <dgm:constr type="w" for="ch" forName="Child6" refType="w" fact="0.1469"/>
              <dgm:constr type="h" for="ch" forName="Child6" refType="h" fact="0.3124"/>
              <dgm:constr type="l" for="ch" forName="Accent5" refType="w" fact="0.6474"/>
              <dgm:constr type="t" for="ch" forName="Accent5" refType="h" fact="-0.0109"/>
              <dgm:constr type="w" for="ch" forName="Accent5" refType="w" fact="0.2226"/>
              <dgm:constr type="h" for="ch" forName="Accent5" refType="h" fact="0.806"/>
              <dgm:constr type="l" for="ch" forName="ParentBackground5" refType="w" fact="0.6853"/>
              <dgm:constr type="t" for="ch" forName="ParentBackground5" refType="h" fact="0.1262"/>
              <dgm:constr type="w" for="ch" forName="ParentBackground5" refType="w" fact="0.1469"/>
              <dgm:constr type="h" for="ch" forName="ParentBackground5" refType="h" fact="0.5319"/>
              <dgm:constr type="l" for="ch" forName="Child5" refType="w" fact="0.6853"/>
              <dgm:constr type="t" for="ch" forName="Child5" refType="h" fact="0.6876"/>
              <dgm:constr type="w" for="ch" forName="Child5" refType="w" fact="0.1469"/>
              <dgm:constr type="h" for="ch" forName="Child5" refType="h" fact="0.3124"/>
              <dgm:constr type="l" for="ch" forName="Accent4" refType="w" fact="0.4848"/>
              <dgm:constr type="t" for="ch" forName="Accent4" refType="h" fact="-0.0109"/>
              <dgm:constr type="w" for="ch" forName="Accent4" refType="w" fact="0.2226"/>
              <dgm:constr type="h" for="ch" forName="Accent4" refType="h" fact="0.806"/>
              <dgm:constr type="l" for="ch" forName="ParentBackground4" refType="w" fact="0.5227"/>
              <dgm:constr type="t" for="ch" forName="ParentBackground4" refType="h" fact="0.1262"/>
              <dgm:constr type="w" for="ch" forName="ParentBackground4" refType="w" fact="0.1469"/>
              <dgm:constr type="h" for="ch" forName="ParentBackground4" refType="h" fact="0.5319"/>
              <dgm:constr type="l" for="ch" forName="Child4" refType="w" fact="0.5227"/>
              <dgm:constr type="t" for="ch" forName="Child4" refType="h" fact="0.6876"/>
              <dgm:constr type="w" for="ch" forName="Child4" refType="w" fact="0.1469"/>
              <dgm:constr type="h" for="ch" forName="Child4" refType="h" fact="0.3124"/>
              <dgm:constr type="l" for="ch" forName="Accent3" refType="w" fact="0.3222"/>
              <dgm:constr type="t" for="ch" forName="Accent3" refType="h" fact="-0.0109"/>
              <dgm:constr type="w" for="ch" forName="Accent3" refType="w" fact="0.2226"/>
              <dgm:constr type="h" for="ch" forName="Accent3" refType="h" fact="0.806"/>
              <dgm:constr type="l" for="ch" forName="ParentBackground3" refType="w" fact="0.3601"/>
              <dgm:constr type="t" for="ch" forName="ParentBackground3" refType="h" fact="0.1262"/>
              <dgm:constr type="w" for="ch" forName="ParentBackground3" refType="w" fact="0.1469"/>
              <dgm:constr type="h" for="ch" forName="ParentBackground3" refType="h" fact="0.5319"/>
              <dgm:constr type="l" for="ch" forName="Child3" refType="w" fact="0.3601"/>
              <dgm:constr type="t" for="ch" forName="Child3" refType="h" fact="0.6876"/>
              <dgm:constr type="w" for="ch" forName="Child3" refType="w" fact="0.1469"/>
              <dgm:constr type="h" for="ch" forName="Child3" refType="h" fact="0.3124"/>
              <dgm:constr type="l" for="ch" forName="Accent2" refType="w" fact="0.1596"/>
              <dgm:constr type="t" for="ch" forName="Accent2" refType="h" fact="-0.0109"/>
              <dgm:constr type="w" for="ch" forName="Accent2" refType="w" fact="0.2226"/>
              <dgm:constr type="h" for="ch" forName="Accent2" refType="h" fact="0.806"/>
              <dgm:constr type="l" for="ch" forName="ParentBackground2" refType="w" fact="0.1975"/>
              <dgm:constr type="t" for="ch" forName="ParentBackground2" refType="h" fact="0.1262"/>
              <dgm:constr type="w" for="ch" forName="ParentBackground2" refType="w" fact="0.1469"/>
              <dgm:constr type="h" for="ch" forName="ParentBackground2" refType="h" fact="0.5319"/>
              <dgm:constr type="l" for="ch" forName="Child2" refType="w" fact="0.1975"/>
              <dgm:constr type="t" for="ch" forName="Child2" refType="h" fact="0.6876"/>
              <dgm:constr type="w" for="ch" forName="Child2" refType="w" fact="0.1469"/>
              <dgm:constr type="h" for="ch" forName="Child2" refType="h" fact="0.3124"/>
              <dgm:constr type="l" for="ch" forName="Accent1" refType="w" fact="-0.003"/>
              <dgm:constr type="t" for="ch" forName="Accent1" refType="h" fact="-0.0109"/>
              <dgm:constr type="w" for="ch" forName="Accent1" refType="w" fact="0.2226"/>
              <dgm:constr type="h" for="ch" forName="Accent1" refType="h" fact="0.806"/>
              <dgm:constr type="l" for="ch" forName="ParentBackground1" refType="w" fact="0.0348"/>
              <dgm:constr type="t" for="ch" forName="ParentBackground1" refType="h" fact="0.1262"/>
              <dgm:constr type="w" for="ch" forName="ParentBackground1" refType="w" fact="0.1469"/>
              <dgm:constr type="h" for="ch" forName="ParentBackground1" refType="h" fact="0.5319"/>
              <dgm:constr type="l" for="ch" forName="Child1" refType="w" fact="0.0348"/>
              <dgm:constr type="t" for="ch" forName="Child1" refType="h" fact="0.6876"/>
              <dgm:constr type="w" for="ch" forName="Child1" refType="w" fact="0.1469"/>
              <dgm:constr type="h" for="ch" forName="Child1" refType="h" fact="0.3124"/>
            </dgm:constrLst>
          </dgm:if>
          <dgm:if name="Name10" axis="ch" ptType="node" func="cnt" op="equ" val="7">
            <dgm:alg type="composite">
              <dgm:param type="ar" val="4.2103"/>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l" for="ch" forName="Parent7" refType="w" fact="0.8872"/>
              <dgm:constr type="t" for="ch" forName="Parent7" refType="h" fact="0.2022"/>
              <dgm:constr type="w" for="ch" forName="Parent7" refType="w" fact="0.0902"/>
              <dgm:constr type="h" for="ch" forName="Parent7" refType="h" fact="0.3799"/>
              <dgm:constr type="l" for="ch" forName="Parent6" refType="w" fact="0.7473"/>
              <dgm:constr type="t" for="ch" forName="Parent6" refType="h" fact="0.2022"/>
              <dgm:constr type="w" for="ch" forName="Parent6" refType="w" fact="0.0902"/>
              <dgm:constr type="h" for="ch" forName="Parent6" refType="h" fact="0.3799"/>
              <dgm:constr type="l" for="ch" forName="Parent5" refType="w" fact="0.6075"/>
              <dgm:constr type="t" for="ch" forName="Parent5" refType="h" fact="0.2022"/>
              <dgm:constr type="w" for="ch" forName="Parent5" refType="w" fact="0.0902"/>
              <dgm:constr type="h" for="ch" forName="Parent5" refType="h" fact="0.3799"/>
              <dgm:constr type="l" for="ch" forName="Parent4" refType="w" fact="0.4676"/>
              <dgm:constr type="t" for="ch" forName="Parent4" refType="h" fact="0.2022"/>
              <dgm:constr type="w" for="ch" forName="Parent4" refType="w" fact="0.0902"/>
              <dgm:constr type="h" for="ch" forName="Parent4" refType="h" fact="0.3799"/>
              <dgm:constr type="l" for="ch" forName="Parent3" refType="w" fact="0.3277"/>
              <dgm:constr type="t" for="ch" forName="Parent3" refType="h" fact="0.2022"/>
              <dgm:constr type="w" for="ch" forName="Parent3" refType="w" fact="0.0902"/>
              <dgm:constr type="h" for="ch" forName="Parent3" refType="h" fact="0.3799"/>
              <dgm:constr type="l" for="ch" forName="Parent2" refType="w" fact="0.1879"/>
              <dgm:constr type="t" for="ch" forName="Parent2" refType="h" fact="0.2022"/>
              <dgm:constr type="w" for="ch" forName="Parent2" refType="w" fact="0.0902"/>
              <dgm:constr type="h" for="ch" forName="Parent2" refType="h" fact="0.3799"/>
              <dgm:constr type="l" for="ch" forName="Parent1" refType="w" fact="0.048"/>
              <dgm:constr type="t" for="ch" forName="Parent1" refType="h" fact="0.2022"/>
              <dgm:constr type="w" for="ch" forName="Parent1" refType="w" fact="0.0902"/>
              <dgm:constr type="h" for="ch" forName="Parent1" refType="h" fact="0.3799"/>
              <dgm:constr type="l" for="ch" forName="Accent7" refType="w" fact="0.8646"/>
              <dgm:constr type="t" for="ch" forName="Accent7" refType="h" fact="0.1072"/>
              <dgm:constr type="w" for="ch" forName="Accent7" refType="w" fact="0.1354"/>
              <dgm:constr type="h" for="ch" forName="Accent7" refType="h" fact="0.5699"/>
              <dgm:constr type="l" for="ch" forName="ParentBackground7" refType="w" fact="0.8692"/>
              <dgm:constr type="t" for="ch" forName="ParentBackground7" refType="h" fact="0.1262"/>
              <dgm:constr type="w" for="ch" forName="ParentBackground7" refType="w" fact="0.1263"/>
              <dgm:constr type="h" for="ch" forName="ParentBackground7" refType="h" fact="0.5319"/>
              <dgm:constr type="l" for="ch" forName="Child7" refType="w" fact="0.8692"/>
              <dgm:constr type="t" for="ch" forName="Child7" refType="h" fact="0.6876"/>
              <dgm:constr type="w" for="ch" forName="Child7" refType="w" fact="0.1263"/>
              <dgm:constr type="h" for="ch" forName="Child7" refType="h" fact="0.3124"/>
              <dgm:constr type="l" for="ch" forName="Accent6" refType="w" fact="0.6967"/>
              <dgm:constr type="t" for="ch" forName="Accent6" refType="h" fact="-0.0109"/>
              <dgm:constr type="w" for="ch" forName="Accent6" refType="w" fact="0.1915"/>
              <dgm:constr type="h" for="ch" forName="Accent6" refType="h" fact="0.806"/>
              <dgm:constr type="l" for="ch" forName="ParentBackground6" refType="w" fact="0.7293"/>
              <dgm:constr type="t" for="ch" forName="ParentBackground6" refType="h" fact="0.1262"/>
              <dgm:constr type="w" for="ch" forName="ParentBackground6" refType="w" fact="0.1263"/>
              <dgm:constr type="h" for="ch" forName="ParentBackground6" refType="h" fact="0.5319"/>
              <dgm:constr type="l" for="ch" forName="Child6" refType="w" fact="0.7293"/>
              <dgm:constr type="t" for="ch" forName="Child6" refType="h" fact="0.6876"/>
              <dgm:constr type="w" for="ch" forName="Child6" refType="w" fact="0.1263"/>
              <dgm:constr type="h" for="ch" forName="Child6" refType="h" fact="0.3124"/>
              <dgm:constr type="l" for="ch" forName="Accent5" refType="w" fact="0.5569"/>
              <dgm:constr type="t" for="ch" forName="Accent5" refType="h" fact="-0.0109"/>
              <dgm:constr type="w" for="ch" forName="Accent5" refType="w" fact="0.1915"/>
              <dgm:constr type="h" for="ch" forName="Accent5" refType="h" fact="0.806"/>
              <dgm:constr type="l" for="ch" forName="ParentBackground5" refType="w" fact="0.5894"/>
              <dgm:constr type="t" for="ch" forName="ParentBackground5" refType="h" fact="0.1262"/>
              <dgm:constr type="w" for="ch" forName="ParentBackground5" refType="w" fact="0.1263"/>
              <dgm:constr type="h" for="ch" forName="ParentBackground5" refType="h" fact="0.5319"/>
              <dgm:constr type="l" for="ch" forName="Child5" refType="w" fact="0.5894"/>
              <dgm:constr type="t" for="ch" forName="Child5" refType="h" fact="0.6876"/>
              <dgm:constr type="w" for="ch" forName="Child5" refType="w" fact="0.1263"/>
              <dgm:constr type="h" for="ch" forName="Child5" refType="h" fact="0.3124"/>
              <dgm:constr type="l" for="ch" forName="Accent4" refType="w" fact="0.417"/>
              <dgm:constr type="t" for="ch" forName="Accent4" refType="h" fact="-0.0109"/>
              <dgm:constr type="w" for="ch" forName="Accent4" refType="w" fact="0.1915"/>
              <dgm:constr type="h" for="ch" forName="Accent4" refType="h" fact="0.806"/>
              <dgm:constr type="l" for="ch" forName="ParentBackground4" refType="w" fact="0.4496"/>
              <dgm:constr type="t" for="ch" forName="ParentBackground4" refType="h" fact="0.1262"/>
              <dgm:constr type="w" for="ch" forName="ParentBackground4" refType="w" fact="0.1263"/>
              <dgm:constr type="h" for="ch" forName="ParentBackground4" refType="h" fact="0.5319"/>
              <dgm:constr type="l" for="ch" forName="Child4" refType="w" fact="0.4496"/>
              <dgm:constr type="t" for="ch" forName="Child4" refType="h" fact="0.6876"/>
              <dgm:constr type="w" for="ch" forName="Child4" refType="w" fact="0.1263"/>
              <dgm:constr type="h" for="ch" forName="Child4" refType="h" fact="0.3124"/>
              <dgm:constr type="l" for="ch" forName="Accent3" refType="w" fact="0.2771"/>
              <dgm:constr type="t" for="ch" forName="Accent3" refType="h" fact="-0.0109"/>
              <dgm:constr type="w" for="ch" forName="Accent3" refType="w" fact="0.1915"/>
              <dgm:constr type="h" for="ch" forName="Accent3" refType="h" fact="0.806"/>
              <dgm:constr type="l" for="ch" forName="ParentBackground3" refType="w" fact="0.3097"/>
              <dgm:constr type="t" for="ch" forName="ParentBackground3" refType="h" fact="0.1262"/>
              <dgm:constr type="w" for="ch" forName="ParentBackground3" refType="w" fact="0.1263"/>
              <dgm:constr type="h" for="ch" forName="ParentBackground3" refType="h" fact="0.5319"/>
              <dgm:constr type="l" for="ch" forName="Child3" refType="w" fact="0.3097"/>
              <dgm:constr type="t" for="ch" forName="Child3" refType="h" fact="0.6876"/>
              <dgm:constr type="w" for="ch" forName="Child3" refType="w" fact="0.1263"/>
              <dgm:constr type="h" for="ch" forName="Child3" refType="h" fact="0.3124"/>
              <dgm:constr type="l" for="ch" forName="Accent2" refType="w" fact="0.1373"/>
              <dgm:constr type="t" for="ch" forName="Accent2" refType="h" fact="-0.0109"/>
              <dgm:constr type="w" for="ch" forName="Accent2" refType="w" fact="0.1915"/>
              <dgm:constr type="h" for="ch" forName="Accent2" refType="h" fact="0.806"/>
              <dgm:constr type="l" for="ch" forName="ParentBackground2" refType="w" fact="0.1698"/>
              <dgm:constr type="t" for="ch" forName="ParentBackground2" refType="h" fact="0.1262"/>
              <dgm:constr type="w" for="ch" forName="ParentBackground2" refType="w" fact="0.1263"/>
              <dgm:constr type="h" for="ch" forName="ParentBackground2" refType="h" fact="0.5319"/>
              <dgm:constr type="l" for="ch" forName="Child2" refType="w" fact="0.1698"/>
              <dgm:constr type="t" for="ch" forName="Child2" refType="h" fact="0.6876"/>
              <dgm:constr type="w" for="ch" forName="Child2" refType="w" fact="0.1263"/>
              <dgm:constr type="h" for="ch" forName="Child2" refType="h" fact="0.3124"/>
              <dgm:constr type="l" for="ch" forName="Accent1" refType="w" fact="-0.0026"/>
              <dgm:constr type="t" for="ch" forName="Accent1" refType="h" fact="-0.0109"/>
              <dgm:constr type="w" for="ch" forName="Accent1" refType="w" fact="0.1915"/>
              <dgm:constr type="h" for="ch" forName="Accent1" refType="h" fact="0.806"/>
              <dgm:constr type="l" for="ch" forName="ParentBackground1" refType="w" fact="0.03"/>
              <dgm:constr type="t" for="ch" forName="ParentBackground1" refType="h" fact="0.1262"/>
              <dgm:constr type="w" for="ch" forName="ParentBackground1" refType="w" fact="0.1263"/>
              <dgm:constr type="h" for="ch" forName="ParentBackground1" refType="h" fact="0.5319"/>
              <dgm:constr type="l" for="ch" forName="Child1" refType="w" fact="0.03"/>
              <dgm:constr type="t" for="ch" forName="Child1" refType="h" fact="0.6876"/>
              <dgm:constr type="w" for="ch" forName="Child1" refType="w" fact="0.1263"/>
              <dgm:constr type="h" for="ch" forName="Child1" refType="h" fact="0.3124"/>
            </dgm:constrLst>
          </dgm:if>
          <dgm:if name="Name11" axis="ch" ptType="node" func="cnt" op="equ" val="8">
            <dgm:alg type="composite">
              <dgm:param type="ar" val="4.7991"/>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l" for="ch" forName="Parent8" refType="w" fact="0.901"/>
              <dgm:constr type="t" for="ch" forName="Parent8" refType="h" fact="0.2022"/>
              <dgm:constr type="w" for="ch" forName="Parent8" refType="w" fact="0.0792"/>
              <dgm:constr type="h" for="ch" forName="Parent8" refType="h" fact="0.3799"/>
              <dgm:constr type="l" for="ch" forName="Parent7" refType="w" fact="0.7783"/>
              <dgm:constr type="t" for="ch" forName="Parent7" refType="h" fact="0.2022"/>
              <dgm:constr type="w" for="ch" forName="Parent7" refType="w" fact="0.0792"/>
              <dgm:constr type="h" for="ch" forName="Parent7" refType="h" fact="0.3799"/>
              <dgm:constr type="l" for="ch" forName="Parent6" refType="w" fact="0.6556"/>
              <dgm:constr type="t" for="ch" forName="Parent6" refType="h" fact="0.2022"/>
              <dgm:constr type="w" for="ch" forName="Parent6" refType="w" fact="0.0792"/>
              <dgm:constr type="h" for="ch" forName="Parent6" refType="h" fact="0.3799"/>
              <dgm:constr type="l" for="ch" forName="Parent5" refType="w" fact="0.5329"/>
              <dgm:constr type="t" for="ch" forName="Parent5" refType="h" fact="0.2022"/>
              <dgm:constr type="w" for="ch" forName="Parent5" refType="w" fact="0.0792"/>
              <dgm:constr type="h" for="ch" forName="Parent5" refType="h" fact="0.3799"/>
              <dgm:constr type="l" for="ch" forName="Parent4" refType="w" fact="0.4102"/>
              <dgm:constr type="t" for="ch" forName="Parent4" refType="h" fact="0.2022"/>
              <dgm:constr type="w" for="ch" forName="Parent4" refType="w" fact="0.0792"/>
              <dgm:constr type="h" for="ch" forName="Parent4" refType="h" fact="0.3799"/>
              <dgm:constr type="l" for="ch" forName="Parent3" refType="w" fact="0.2875"/>
              <dgm:constr type="t" for="ch" forName="Parent3" refType="h" fact="0.2022"/>
              <dgm:constr type="w" for="ch" forName="Parent3" refType="w" fact="0.0792"/>
              <dgm:constr type="h" for="ch" forName="Parent3" refType="h" fact="0.3799"/>
              <dgm:constr type="l" for="ch" forName="Parent2" refType="w" fact="0.1648"/>
              <dgm:constr type="t" for="ch" forName="Parent2" refType="h" fact="0.2022"/>
              <dgm:constr type="w" for="ch" forName="Parent2" refType="w" fact="0.0792"/>
              <dgm:constr type="h" for="ch" forName="Parent2" refType="h" fact="0.3799"/>
              <dgm:constr type="l" for="ch" forName="Parent1" refType="w" fact="0.0421"/>
              <dgm:constr type="t" for="ch" forName="Parent1" refType="h" fact="0.2022"/>
              <dgm:constr type="w" for="ch" forName="Parent1" refType="w" fact="0.0792"/>
              <dgm:constr type="h" for="ch" forName="Parent1" refType="h" fact="0.3799"/>
              <dgm:constr type="l" for="ch" forName="Accent8" refType="w" fact="0.8813"/>
              <dgm:constr type="t" for="ch" forName="Accent8" refType="h" fact="0.1072"/>
              <dgm:constr type="w" for="ch" forName="Accent8" refType="w" fact="0.1187"/>
              <dgm:constr type="h" for="ch" forName="Accent8" refType="h" fact="0.5699"/>
              <dgm:constr type="l" for="ch" forName="ParentBackground8" refType="w" fact="0.8852"/>
              <dgm:constr type="t" for="ch" forName="ParentBackground8" refType="h" fact="0.1262"/>
              <dgm:constr type="w" for="ch" forName="ParentBackground8" refType="w" fact="0.1108"/>
              <dgm:constr type="h" for="ch" forName="ParentBackground8" refType="h" fact="0.5319"/>
              <dgm:constr type="l" for="ch" forName="Child8" refType="w" fact="0.8852"/>
              <dgm:constr type="t" for="ch" forName="Child8" refType="h" fact="0.6876"/>
              <dgm:constr type="w" for="ch" forName="Child8" refType="w" fact="0.1108"/>
              <dgm:constr type="h" for="ch" forName="Child8" refType="h" fact="0.3124"/>
              <dgm:constr type="l" for="ch" forName="Accent7" refType="w" fact="0.7339"/>
              <dgm:constr type="t" for="ch" forName="Accent7" refType="h" fact="-0.0109"/>
              <dgm:constr type="w" for="ch" forName="Accent7" refType="w" fact="0.1679"/>
              <dgm:constr type="h" for="ch" forName="Accent7" refType="h" fact="0.806"/>
              <dgm:constr type="l" for="ch" forName="ParentBackground7" refType="w" fact="0.7625"/>
              <dgm:constr type="t" for="ch" forName="ParentBackground7" refType="h" fact="0.1262"/>
              <dgm:constr type="w" for="ch" forName="ParentBackground7" refType="w" fact="0.1108"/>
              <dgm:constr type="h" for="ch" forName="ParentBackground7" refType="h" fact="0.5319"/>
              <dgm:constr type="l" for="ch" forName="Child7" refType="w" fact="0.7625"/>
              <dgm:constr type="t" for="ch" forName="Child7" refType="h" fact="0.6876"/>
              <dgm:constr type="w" for="ch" forName="Child7" refType="w" fact="0.1108"/>
              <dgm:constr type="h" for="ch" forName="Child7" refType="h" fact="0.3124"/>
              <dgm:constr type="l" for="ch" forName="Accent6" refType="w" fact="0.6112"/>
              <dgm:constr type="t" for="ch" forName="Accent6" refType="h" fact="-0.0109"/>
              <dgm:constr type="w" for="ch" forName="Accent6" refType="w" fact="0.1679"/>
              <dgm:constr type="h" for="ch" forName="Accent6" refType="h" fact="0.806"/>
              <dgm:constr type="l" for="ch" forName="ParentBackground6" refType="w" fact="0.6398"/>
              <dgm:constr type="t" for="ch" forName="ParentBackground6" refType="h" fact="0.1262"/>
              <dgm:constr type="w" for="ch" forName="ParentBackground6" refType="w" fact="0.1108"/>
              <dgm:constr type="h" for="ch" forName="ParentBackground6" refType="h" fact="0.5319"/>
              <dgm:constr type="l" for="ch" forName="Child6" refType="w" fact="0.6398"/>
              <dgm:constr type="t" for="ch" forName="Child6" refType="h" fact="0.6876"/>
              <dgm:constr type="w" for="ch" forName="Child6" refType="w" fact="0.1108"/>
              <dgm:constr type="h" for="ch" forName="Child6" refType="h" fact="0.3124"/>
              <dgm:constr type="l" for="ch" forName="Accent5" refType="w" fact="0.4885"/>
              <dgm:constr type="t" for="ch" forName="Accent5" refType="h" fact="-0.0109"/>
              <dgm:constr type="w" for="ch" forName="Accent5" refType="w" fact="0.1679"/>
              <dgm:constr type="h" for="ch" forName="Accent5" refType="h" fact="0.806"/>
              <dgm:constr type="l" for="ch" forName="ParentBackground5" refType="w" fact="0.5171"/>
              <dgm:constr type="t" for="ch" forName="ParentBackground5" refType="h" fact="0.1262"/>
              <dgm:constr type="w" for="ch" forName="ParentBackground5" refType="w" fact="0.1108"/>
              <dgm:constr type="h" for="ch" forName="ParentBackground5" refType="h" fact="0.5319"/>
              <dgm:constr type="l" for="ch" forName="Child5" refType="w" fact="0.5171"/>
              <dgm:constr type="t" for="ch" forName="Child5" refType="h" fact="0.6876"/>
              <dgm:constr type="w" for="ch" forName="Child5" refType="w" fact="0.1108"/>
              <dgm:constr type="h" for="ch" forName="Child5" refType="h" fact="0.3124"/>
              <dgm:constr type="l" for="ch" forName="Accent4" refType="w" fact="0.3658"/>
              <dgm:constr type="t" for="ch" forName="Accent4" refType="h" fact="-0.0109"/>
              <dgm:constr type="w" for="ch" forName="Accent4" refType="w" fact="0.1679"/>
              <dgm:constr type="h" for="ch" forName="Accent4" refType="h" fact="0.806"/>
              <dgm:constr type="l" for="ch" forName="ParentBackground4" refType="w" fact="0.3944"/>
              <dgm:constr type="t" for="ch" forName="ParentBackground4" refType="h" fact="0.1262"/>
              <dgm:constr type="w" for="ch" forName="ParentBackground4" refType="w" fact="0.1108"/>
              <dgm:constr type="h" for="ch" forName="ParentBackground4" refType="h" fact="0.5319"/>
              <dgm:constr type="l" for="ch" forName="Child4" refType="w" fact="0.3944"/>
              <dgm:constr type="t" for="ch" forName="Child4" refType="h" fact="0.6876"/>
              <dgm:constr type="w" for="ch" forName="Child4" refType="w" fact="0.1108"/>
              <dgm:constr type="h" for="ch" forName="Child4" refType="h" fact="0.3124"/>
              <dgm:constr type="l" for="ch" forName="Accent3" refType="w" fact="0.2431"/>
              <dgm:constr type="t" for="ch" forName="Accent3" refType="h" fact="-0.0109"/>
              <dgm:constr type="w" for="ch" forName="Accent3" refType="w" fact="0.1679"/>
              <dgm:constr type="h" for="ch" forName="Accent3" refType="h" fact="0.806"/>
              <dgm:constr type="l" for="ch" forName="ParentBackground3" refType="w" fact="0.2717"/>
              <dgm:constr type="t" for="ch" forName="ParentBackground3" refType="h" fact="0.1262"/>
              <dgm:constr type="w" for="ch" forName="ParentBackground3" refType="w" fact="0.1108"/>
              <dgm:constr type="h" for="ch" forName="ParentBackground3" refType="h" fact="0.5319"/>
              <dgm:constr type="l" for="ch" forName="Child3" refType="w" fact="0.2717"/>
              <dgm:constr type="t" for="ch" forName="Child3" refType="h" fact="0.6876"/>
              <dgm:constr type="w" for="ch" forName="Child3" refType="w" fact="0.1108"/>
              <dgm:constr type="h" for="ch" forName="Child3" refType="h" fact="0.3124"/>
              <dgm:constr type="l" for="ch" forName="Accent2" refType="w" fact="0.1204"/>
              <dgm:constr type="t" for="ch" forName="Accent2" refType="h" fact="-0.0109"/>
              <dgm:constr type="w" for="ch" forName="Accent2" refType="w" fact="0.1679"/>
              <dgm:constr type="h" for="ch" forName="Accent2" refType="h" fact="0.806"/>
              <dgm:constr type="l" for="ch" forName="ParentBackground2" refType="w" fact="0.149"/>
              <dgm:constr type="t" for="ch" forName="ParentBackground2" refType="h" fact="0.1262"/>
              <dgm:constr type="w" for="ch" forName="ParentBackground2" refType="w" fact="0.1108"/>
              <dgm:constr type="h" for="ch" forName="ParentBackground2" refType="h" fact="0.5319"/>
              <dgm:constr type="l" for="ch" forName="Child2" refType="w" fact="0.149"/>
              <dgm:constr type="t" for="ch" forName="Child2" refType="h" fact="0.6876"/>
              <dgm:constr type="w" for="ch" forName="Child2" refType="w" fact="0.1108"/>
              <dgm:constr type="h" for="ch" forName="Child2" refType="h" fact="0.3124"/>
              <dgm:constr type="l" for="ch" forName="Accent1" refType="w" fact="-0.0023"/>
              <dgm:constr type="t" for="ch" forName="Accent1" refType="h" fact="-0.0109"/>
              <dgm:constr type="w" for="ch" forName="Accent1" refType="w" fact="0.1679"/>
              <dgm:constr type="h" for="ch" forName="Accent1" refType="h" fact="0.806"/>
              <dgm:constr type="l" for="ch" forName="ParentBackground1" refType="w" fact="0.0263"/>
              <dgm:constr type="t" for="ch" forName="ParentBackground1" refType="h" fact="0.1262"/>
              <dgm:constr type="w" for="ch" forName="ParentBackground1" refType="w" fact="0.1108"/>
              <dgm:constr type="h" for="ch" forName="ParentBackground1" refType="h" fact="0.5319"/>
              <dgm:constr type="l" for="ch" forName="Child1" refType="w" fact="0.0263"/>
              <dgm:constr type="t" for="ch" forName="Child1" refType="h" fact="0.6876"/>
              <dgm:constr type="w" for="ch" forName="Child1" refType="w" fact="0.1108"/>
              <dgm:constr type="h" for="ch" forName="Child1" refType="h" fact="0.3124"/>
            </dgm:constrLst>
          </dgm:if>
          <dgm:if name="Name12" axis="ch" ptType="node" func="cnt" op="equ" val="9">
            <dgm:alg type="composite">
              <dgm:param type="ar" val="5.38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l" for="ch" forName="Parent9" refType="w" fact="0.9119"/>
              <dgm:constr type="t" for="ch" forName="Parent9" refType="h" fact="0.2022"/>
              <dgm:constr type="w" for="ch" forName="Parent9" refType="w" fact="0.0705"/>
              <dgm:constr type="h" for="ch" forName="Parent9" refType="h" fact="0.3799"/>
              <dgm:constr type="l" for="ch" forName="Parent8" refType="w" fact="0.8026"/>
              <dgm:constr type="t" for="ch" forName="Parent8" refType="h" fact="0.2022"/>
              <dgm:constr type="w" for="ch" forName="Parent8" refType="w" fact="0.0705"/>
              <dgm:constr type="h" for="ch" forName="Parent8" refType="h" fact="0.3799"/>
              <dgm:constr type="l" for="ch" forName="Parent7" refType="w" fact="0.6933"/>
              <dgm:constr type="t" for="ch" forName="Parent7" refType="h" fact="0.2022"/>
              <dgm:constr type="w" for="ch" forName="Parent7" refType="w" fact="0.0705"/>
              <dgm:constr type="h" for="ch" forName="Parent7" refType="h" fact="0.3799"/>
              <dgm:constr type="l" for="ch" forName="Parent6" refType="w" fact="0.584"/>
              <dgm:constr type="t" for="ch" forName="Parent6" refType="h" fact="0.2022"/>
              <dgm:constr type="w" for="ch" forName="Parent6" refType="w" fact="0.0705"/>
              <dgm:constr type="h" for="ch" forName="Parent6" refType="h" fact="0.3799"/>
              <dgm:constr type="l" for="ch" forName="Parent5" refType="w" fact="0.4747"/>
              <dgm:constr type="t" for="ch" forName="Parent5" refType="h" fact="0.2022"/>
              <dgm:constr type="w" for="ch" forName="Parent5" refType="w" fact="0.0705"/>
              <dgm:constr type="h" for="ch" forName="Parent5" refType="h" fact="0.3799"/>
              <dgm:constr type="l" for="ch" forName="Parent4" refType="w" fact="0.3654"/>
              <dgm:constr type="t" for="ch" forName="Parent4" refType="h" fact="0.2022"/>
              <dgm:constr type="w" for="ch" forName="Parent4" refType="w" fact="0.0705"/>
              <dgm:constr type="h" for="ch" forName="Parent4" refType="h" fact="0.3799"/>
              <dgm:constr type="l" for="ch" forName="Parent3" refType="w" fact="0.2561"/>
              <dgm:constr type="t" for="ch" forName="Parent3" refType="h" fact="0.2022"/>
              <dgm:constr type="w" for="ch" forName="Parent3" refType="w" fact="0.0705"/>
              <dgm:constr type="h" for="ch" forName="Parent3" refType="h" fact="0.3799"/>
              <dgm:constr type="l" for="ch" forName="Parent2" refType="w" fact="0.1468"/>
              <dgm:constr type="t" for="ch" forName="Parent2" refType="h" fact="0.2022"/>
              <dgm:constr type="w" for="ch" forName="Parent2" refType="w" fact="0.0705"/>
              <dgm:constr type="h" for="ch" forName="Parent2" refType="h" fact="0.3799"/>
              <dgm:constr type="l" for="ch" forName="Parent1" refType="w" fact="0.0375"/>
              <dgm:constr type="t" for="ch" forName="Parent1" refType="h" fact="0.2022"/>
              <dgm:constr type="w" for="ch" forName="Parent1" refType="w" fact="0.0705"/>
              <dgm:constr type="h" for="ch" forName="Parent1" refType="h" fact="0.3799"/>
              <dgm:constr type="l" for="ch" forName="Accent9" refType="w" fact="0.8942"/>
              <dgm:constr type="t" for="ch" forName="Accent9" refType="h" fact="0.1072"/>
              <dgm:constr type="w" for="ch" forName="Accent9" refType="w" fact="0.1058"/>
              <dgm:constr type="h" for="ch" forName="Accent9" refType="h" fact="0.5699"/>
              <dgm:constr type="l" for="ch" forName="ParentBackground9" refType="w" fact="0.8978"/>
              <dgm:constr type="t" for="ch" forName="ParentBackground9" refType="h" fact="0.1262"/>
              <dgm:constr type="w" for="ch" forName="ParentBackground9" refType="w" fact="0.0987"/>
              <dgm:constr type="h" for="ch" forName="ParentBackground9" refType="h" fact="0.5319"/>
              <dgm:constr type="l" for="ch" forName="Child9" refType="w" fact="0.8978"/>
              <dgm:constr type="t" for="ch" forName="Child9" refType="h" fact="0.6876"/>
              <dgm:constr type="w" for="ch" forName="Child9" refType="w" fact="0.0987"/>
              <dgm:constr type="h" for="ch" forName="Child9" refType="h" fact="0.3124"/>
              <dgm:constr type="l" for="ch" forName="Accent8" refType="w" fact="0.763"/>
              <dgm:constr type="t" for="ch" forName="Accent8" refType="h" fact="-0.0109"/>
              <dgm:constr type="w" for="ch" forName="Accent8" refType="w" fact="0.1496"/>
              <dgm:constr type="h" for="ch" forName="Accent8" refType="h" fact="0.806"/>
              <dgm:constr type="l" for="ch" forName="ParentBackground8" refType="w" fact="0.7885"/>
              <dgm:constr type="t" for="ch" forName="ParentBackground8" refType="h" fact="0.1262"/>
              <dgm:constr type="w" for="ch" forName="ParentBackground8" refType="w" fact="0.0987"/>
              <dgm:constr type="h" for="ch" forName="ParentBackground8" refType="h" fact="0.5319"/>
              <dgm:constr type="l" for="ch" forName="Child8" refType="w" fact="0.7885"/>
              <dgm:constr type="t" for="ch" forName="Child8" refType="h" fact="0.6876"/>
              <dgm:constr type="w" for="ch" forName="Child8" refType="w" fact="0.0987"/>
              <dgm:constr type="h" for="ch" forName="Child8" refType="h" fact="0.3124"/>
              <dgm:constr type="l" for="ch" forName="Accent7" refType="w" fact="0.6538"/>
              <dgm:constr type="t" for="ch" forName="Accent7" refType="h" fact="-0.0109"/>
              <dgm:constr type="w" for="ch" forName="Accent7" refType="w" fact="0.1496"/>
              <dgm:constr type="h" for="ch" forName="Accent7" refType="h" fact="0.806"/>
              <dgm:constr type="l" for="ch" forName="ParentBackground7" refType="w" fact="0.6792"/>
              <dgm:constr type="t" for="ch" forName="ParentBackground7" refType="h" fact="0.1262"/>
              <dgm:constr type="w" for="ch" forName="ParentBackground7" refType="w" fact="0.0987"/>
              <dgm:constr type="h" for="ch" forName="ParentBackground7" refType="h" fact="0.5319"/>
              <dgm:constr type="l" for="ch" forName="Child7" refType="w" fact="0.6792"/>
              <dgm:constr type="t" for="ch" forName="Child7" refType="h" fact="0.6876"/>
              <dgm:constr type="w" for="ch" forName="Child7" refType="w" fact="0.0987"/>
              <dgm:constr type="h" for="ch" forName="Child7" refType="h" fact="0.3124"/>
              <dgm:constr type="l" for="ch" forName="Accent6" refType="w" fact="0.5445"/>
              <dgm:constr type="t" for="ch" forName="Accent6" refType="h" fact="-0.0109"/>
              <dgm:constr type="w" for="ch" forName="Accent6" refType="w" fact="0.1496"/>
              <dgm:constr type="h" for="ch" forName="Accent6" refType="h" fact="0.806"/>
              <dgm:constr type="l" for="ch" forName="ParentBackground6" refType="w" fact="0.5699"/>
              <dgm:constr type="t" for="ch" forName="ParentBackground6" refType="h" fact="0.1262"/>
              <dgm:constr type="w" for="ch" forName="ParentBackground6" refType="w" fact="0.0987"/>
              <dgm:constr type="h" for="ch" forName="ParentBackground6" refType="h" fact="0.5319"/>
              <dgm:constr type="l" for="ch" forName="Child6" refType="w" fact="0.5699"/>
              <dgm:constr type="t" for="ch" forName="Child6" refType="h" fact="0.6876"/>
              <dgm:constr type="w" for="ch" forName="Child6" refType="w" fact="0.0987"/>
              <dgm:constr type="h" for="ch" forName="Child6" refType="h" fact="0.3124"/>
              <dgm:constr type="l" for="ch" forName="Accent5" refType="w" fact="0.4352"/>
              <dgm:constr type="t" for="ch" forName="Accent5" refType="h" fact="-0.0109"/>
              <dgm:constr type="w" for="ch" forName="Accent5" refType="w" fact="0.1496"/>
              <dgm:constr type="h" for="ch" forName="Accent5" refType="h" fact="0.806"/>
              <dgm:constr type="l" for="ch" forName="ParentBackground5" refType="w" fact="0.4606"/>
              <dgm:constr type="t" for="ch" forName="ParentBackground5" refType="h" fact="0.1262"/>
              <dgm:constr type="w" for="ch" forName="ParentBackground5" refType="w" fact="0.0987"/>
              <dgm:constr type="h" for="ch" forName="ParentBackground5" refType="h" fact="0.5319"/>
              <dgm:constr type="l" for="ch" forName="Child5" refType="w" fact="0.4606"/>
              <dgm:constr type="t" for="ch" forName="Child5" refType="h" fact="0.6876"/>
              <dgm:constr type="w" for="ch" forName="Child5" refType="w" fact="0.0987"/>
              <dgm:constr type="h" for="ch" forName="Child5" refType="h" fact="0.3124"/>
              <dgm:constr type="l" for="ch" forName="Accent4" refType="w" fact="0.3259"/>
              <dgm:constr type="t" for="ch" forName="Accent4" refType="h" fact="-0.0109"/>
              <dgm:constr type="w" for="ch" forName="Accent4" refType="w" fact="0.1496"/>
              <dgm:constr type="h" for="ch" forName="Accent4" refType="h" fact="0.806"/>
              <dgm:constr type="l" for="ch" forName="ParentBackground4" refType="w" fact="0.3513"/>
              <dgm:constr type="t" for="ch" forName="ParentBackground4" refType="h" fact="0.1262"/>
              <dgm:constr type="w" for="ch" forName="ParentBackground4" refType="w" fact="0.0987"/>
              <dgm:constr type="h" for="ch" forName="ParentBackground4" refType="h" fact="0.5319"/>
              <dgm:constr type="l" for="ch" forName="Child4" refType="w" fact="0.3513"/>
              <dgm:constr type="t" for="ch" forName="Child4" refType="h" fact="0.6876"/>
              <dgm:constr type="w" for="ch" forName="Child4" refType="w" fact="0.0987"/>
              <dgm:constr type="h" for="ch" forName="Child4" refType="h" fact="0.3124"/>
              <dgm:constr type="l" for="ch" forName="Accent3" refType="w" fact="0.2166"/>
              <dgm:constr type="t" for="ch" forName="Accent3" refType="h" fact="-0.0109"/>
              <dgm:constr type="w" for="ch" forName="Accent3" refType="w" fact="0.1496"/>
              <dgm:constr type="h" for="ch" forName="Accent3" refType="h" fact="0.806"/>
              <dgm:constr type="l" for="ch" forName="ParentBackground3" refType="w" fact="0.242"/>
              <dgm:constr type="t" for="ch" forName="ParentBackground3" refType="h" fact="0.1262"/>
              <dgm:constr type="w" for="ch" forName="ParentBackground3" refType="w" fact="0.0987"/>
              <dgm:constr type="h" for="ch" forName="ParentBackground3" refType="h" fact="0.5319"/>
              <dgm:constr type="l" for="ch" forName="Child3" refType="w" fact="0.242"/>
              <dgm:constr type="t" for="ch" forName="Child3" refType="h" fact="0.6876"/>
              <dgm:constr type="w" for="ch" forName="Child3" refType="w" fact="0.0987"/>
              <dgm:constr type="h" for="ch" forName="Child3" refType="h" fact="0.3124"/>
              <dgm:constr type="l" for="ch" forName="Accent2" refType="w" fact="0.1073"/>
              <dgm:constr type="t" for="ch" forName="Accent2" refType="h" fact="-0.0109"/>
              <dgm:constr type="w" for="ch" forName="Accent2" refType="w" fact="0.1496"/>
              <dgm:constr type="h" for="ch" forName="Accent2" refType="h" fact="0.806"/>
              <dgm:constr type="l" for="ch" forName="ParentBackground2" refType="w" fact="0.1327"/>
              <dgm:constr type="t" for="ch" forName="ParentBackground2" refType="h" fact="0.1262"/>
              <dgm:constr type="w" for="ch" forName="ParentBackground2" refType="w" fact="0.0987"/>
              <dgm:constr type="h" for="ch" forName="ParentBackground2" refType="h" fact="0.5319"/>
              <dgm:constr type="l" for="ch" forName="Child2" refType="w" fact="0.1327"/>
              <dgm:constr type="t" for="ch" forName="Child2" refType="h" fact="0.6876"/>
              <dgm:constr type="w" for="ch" forName="Child2" refType="w" fact="0.0987"/>
              <dgm:constr type="h" for="ch" forName="Child2" refType="h" fact="0.3124"/>
              <dgm:constr type="l" for="ch" forName="Accent1" refType="w" fact="-0.002"/>
              <dgm:constr type="t" for="ch" forName="Accent1" refType="h" fact="-0.0109"/>
              <dgm:constr type="w" for="ch" forName="Accent1" refType="w" fact="0.1496"/>
              <dgm:constr type="h" for="ch" forName="Accent1" refType="h" fact="0.806"/>
              <dgm:constr type="l" for="ch" forName="ParentBackground1" refType="w" fact="0.0234"/>
              <dgm:constr type="t" for="ch" forName="ParentBackground1" refType="h" fact="0.1262"/>
              <dgm:constr type="w" for="ch" forName="ParentBackground1" refType="w" fact="0.0987"/>
              <dgm:constr type="h" for="ch" forName="ParentBackground1" refType="h" fact="0.5319"/>
              <dgm:constr type="l" for="ch" forName="Child1" refType="w" fact="0.0234"/>
              <dgm:constr type="t" for="ch" forName="Child1" refType="h" fact="0.6876"/>
              <dgm:constr type="w" for="ch" forName="Child1" refType="w" fact="0.0987"/>
              <dgm:constr type="h" for="ch" forName="Child1" refType="h" fact="0.3124"/>
            </dgm:constrLst>
          </dgm:if>
          <dgm:if name="Name13" axis="ch" ptType="node" func="cnt" op="equ" val="10">
            <dgm:alg type="composite">
              <dgm:param type="ar" val="5.9769"/>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0"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0"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0"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0"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0"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0" refType="primFontSz" refFor="des" refForName="Parent7"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0"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0"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Child10" refType="primFontSz" refFor="des" refForName="Parent9" op="lte"/>
              <dgm:constr type="primFontSz" for="des" forName="Child1" refType="primFontSz" refFor="des" refForName="Parent10" op="lte"/>
              <dgm:constr type="primFontSz" for="des" forName="Child2" refType="primFontSz" refFor="des" refForName="Parent10" op="lte"/>
              <dgm:constr type="primFontSz" for="des" forName="Child3" refType="primFontSz" refFor="des" refForName="Parent10" op="lte"/>
              <dgm:constr type="primFontSz" for="des" forName="Child4" refType="primFontSz" refFor="des" refForName="Parent10" op="lte"/>
              <dgm:constr type="primFontSz" for="des" forName="Child5" refType="primFontSz" refFor="des" refForName="Parent10" op="lte"/>
              <dgm:constr type="primFontSz" for="des" forName="Child6" refType="primFontSz" refFor="des" refForName="Parent10" op="lte"/>
              <dgm:constr type="primFontSz" for="des" forName="Child7" refType="primFontSz" refFor="des" refForName="Parent10" op="lte"/>
              <dgm:constr type="primFontSz" for="des" forName="Child8" refType="primFontSz" refFor="des" refForName="Parent10" op="lte"/>
              <dgm:constr type="primFontSz" for="des" forName="Child9" refType="primFontSz" refFor="des" refForName="Parent10" op="lte"/>
              <dgm:constr type="primFontSz" for="des" forName="Child10" refType="primFontSz" refFor="des" refForName="Parent10"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Parent10"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primFontSz" for="des" forName="Child10" refType="primFontSz" refFor="des" refForName="Child1" op="equ"/>
              <dgm:constr type="l" for="ch" forName="Parent10" refType="w" fact="0.9205"/>
              <dgm:constr type="t" for="ch" forName="Parent10" refType="h" fact="0.2022"/>
              <dgm:constr type="w" for="ch" forName="Parent10" refType="w" fact="0.0636"/>
              <dgm:constr type="h" for="ch" forName="Parent10" refType="h" fact="0.3799"/>
              <dgm:constr type="l" for="ch" forName="Parent9" refType="w" fact="0.822"/>
              <dgm:constr type="t" for="ch" forName="Parent9" refType="h" fact="0.2022"/>
              <dgm:constr type="w" for="ch" forName="Parent9" refType="w" fact="0.0636"/>
              <dgm:constr type="h" for="ch" forName="Parent9" refType="h" fact="0.3799"/>
              <dgm:constr type="l" for="ch" forName="Parent8" refType="w" fact="0.7235"/>
              <dgm:constr type="t" for="ch" forName="Parent8" refType="h" fact="0.2022"/>
              <dgm:constr type="w" for="ch" forName="Parent8" refType="w" fact="0.0636"/>
              <dgm:constr type="h" for="ch" forName="Parent8" refType="h" fact="0.3799"/>
              <dgm:constr type="l" for="ch" forName="Parent7" refType="w" fact="0.625"/>
              <dgm:constr type="t" for="ch" forName="Parent7" refType="h" fact="0.2022"/>
              <dgm:constr type="w" for="ch" forName="Parent7" refType="w" fact="0.0636"/>
              <dgm:constr type="h" for="ch" forName="Parent7" refType="h" fact="0.3799"/>
              <dgm:constr type="l" for="ch" forName="Parent6" refType="w" fact="0.5264"/>
              <dgm:constr type="t" for="ch" forName="Parent6" refType="h" fact="0.2022"/>
              <dgm:constr type="w" for="ch" forName="Parent6" refType="w" fact="0.0636"/>
              <dgm:constr type="h" for="ch" forName="Parent6" refType="h" fact="0.3799"/>
              <dgm:constr type="l" for="ch" forName="Parent5" refType="w" fact="0.4279"/>
              <dgm:constr type="t" for="ch" forName="Parent5" refType="h" fact="0.2022"/>
              <dgm:constr type="w" for="ch" forName="Parent5" refType="w" fact="0.0636"/>
              <dgm:constr type="h" for="ch" forName="Parent5" refType="h" fact="0.3799"/>
              <dgm:constr type="l" for="ch" forName="Parent4" refType="w" fact="0.3294"/>
              <dgm:constr type="t" for="ch" forName="Parent4" refType="h" fact="0.2022"/>
              <dgm:constr type="w" for="ch" forName="Parent4" refType="w" fact="0.0636"/>
              <dgm:constr type="h" for="ch" forName="Parent4" refType="h" fact="0.3799"/>
              <dgm:constr type="l" for="ch" forName="Parent3" refType="w" fact="0.2309"/>
              <dgm:constr type="t" for="ch" forName="Parent3" refType="h" fact="0.2022"/>
              <dgm:constr type="w" for="ch" forName="Parent3" refType="w" fact="0.0636"/>
              <dgm:constr type="h" for="ch" forName="Parent3" refType="h" fact="0.3799"/>
              <dgm:constr type="l" for="ch" forName="Parent2" refType="w" fact="0.1324"/>
              <dgm:constr type="t" for="ch" forName="Parent2" refType="h" fact="0.2022"/>
              <dgm:constr type="w" for="ch" forName="Parent2" refType="w" fact="0.0636"/>
              <dgm:constr type="h" for="ch" forName="Parent2" refType="h" fact="0.3799"/>
              <dgm:constr type="l" for="ch" forName="Parent1" refType="w" fact="0.0338"/>
              <dgm:constr type="t" for="ch" forName="Parent1" refType="h" fact="0.2022"/>
              <dgm:constr type="w" for="ch" forName="Parent1" refType="w" fact="0.0636"/>
              <dgm:constr type="h" for="ch" forName="Parent1" refType="h" fact="0.3799"/>
              <dgm:constr type="l" for="ch" forName="Accent10" refType="w" fact="0.9047"/>
              <dgm:constr type="t" for="ch" forName="Accent10" refType="h" fact="0.1072"/>
              <dgm:constr type="w" for="ch" forName="Accent10" refType="w" fact="0.0953"/>
              <dgm:constr type="h" for="ch" forName="Accent10" refType="h" fact="0.5699"/>
              <dgm:constr type="l" for="ch" forName="ParentBackground10" refType="w" fact="0.9078"/>
              <dgm:constr type="t" for="ch" forName="ParentBackground10" refType="h" fact="0.1262"/>
              <dgm:constr type="w" for="ch" forName="ParentBackground10" refType="w" fact="0.089"/>
              <dgm:constr type="h" for="ch" forName="ParentBackground10" refType="h" fact="0.5319"/>
              <dgm:constr type="l" for="ch" forName="Child10" refType="w" fact="0.9078"/>
              <dgm:constr type="t" for="ch" forName="Child10" refType="h" fact="0.6876"/>
              <dgm:constr type="w" for="ch" forName="Child10" refType="w" fact="0.089"/>
              <dgm:constr type="h" for="ch" forName="Child10" refType="h" fact="0.3124"/>
              <dgm:constr type="l" for="ch" forName="Accent9" refType="w" fact="0.7864"/>
              <dgm:constr type="t" for="ch" forName="Accent9" refType="h" fact="-0.0109"/>
              <dgm:constr type="w" for="ch" forName="Accent9" refType="w" fact="0.1348"/>
              <dgm:constr type="h" for="ch" forName="Accent9" refType="h" fact="0.806"/>
              <dgm:constr type="l" for="ch" forName="ParentBackground9" refType="w" fact="0.8093"/>
              <dgm:constr type="t" for="ch" forName="ParentBackground9" refType="h" fact="0.1262"/>
              <dgm:constr type="w" for="ch" forName="ParentBackground9" refType="w" fact="0.089"/>
              <dgm:constr type="h" for="ch" forName="ParentBackground9" refType="h" fact="0.5319"/>
              <dgm:constr type="l" for="ch" forName="Child9" refType="w" fact="0.8093"/>
              <dgm:constr type="t" for="ch" forName="Child9" refType="h" fact="0.6876"/>
              <dgm:constr type="w" for="ch" forName="Child9" refType="w" fact="0.089"/>
              <dgm:constr type="h" for="ch" forName="Child9" refType="h" fact="0.3124"/>
              <dgm:constr type="l" for="ch" forName="Accent8" refType="w" fact="0.6879"/>
              <dgm:constr type="t" for="ch" forName="Accent8" refType="h" fact="-0.0109"/>
              <dgm:constr type="w" for="ch" forName="Accent8" refType="w" fact="0.1348"/>
              <dgm:constr type="h" for="ch" forName="Accent8" refType="h" fact="0.806"/>
              <dgm:constr type="l" for="ch" forName="ParentBackground8" refType="w" fact="0.7108"/>
              <dgm:constr type="t" for="ch" forName="ParentBackground8" refType="h" fact="0.1262"/>
              <dgm:constr type="w" for="ch" forName="ParentBackground8" refType="w" fact="0.089"/>
              <dgm:constr type="h" for="ch" forName="ParentBackground8" refType="h" fact="0.5319"/>
              <dgm:constr type="l" for="ch" forName="Child8" refType="w" fact="0.7108"/>
              <dgm:constr type="t" for="ch" forName="Child8" refType="h" fact="0.6876"/>
              <dgm:constr type="w" for="ch" forName="Child8" refType="w" fact="0.089"/>
              <dgm:constr type="h" for="ch" forName="Child8" refType="h" fact="0.3124"/>
              <dgm:constr type="l" for="ch" forName="Accent7" refType="w" fact="0.5893"/>
              <dgm:constr type="t" for="ch" forName="Accent7" refType="h" fact="-0.0109"/>
              <dgm:constr type="w" for="ch" forName="Accent7" refType="w" fact="0.1348"/>
              <dgm:constr type="h" for="ch" forName="Accent7" refType="h" fact="0.806"/>
              <dgm:constr type="l" for="ch" forName="ParentBackground7" refType="w" fact="0.6123"/>
              <dgm:constr type="t" for="ch" forName="ParentBackground7" refType="h" fact="0.1262"/>
              <dgm:constr type="w" for="ch" forName="ParentBackground7" refType="w" fact="0.089"/>
              <dgm:constr type="h" for="ch" forName="ParentBackground7" refType="h" fact="0.5319"/>
              <dgm:constr type="l" for="ch" forName="Child7" refType="w" fact="0.6123"/>
              <dgm:constr type="t" for="ch" forName="Child7" refType="h" fact="0.6876"/>
              <dgm:constr type="w" for="ch" forName="Child7" refType="w" fact="0.089"/>
              <dgm:constr type="h" for="ch" forName="Child7" refType="h" fact="0.3124"/>
              <dgm:constr type="l" for="ch" forName="Accent6" refType="w" fact="0.4908"/>
              <dgm:constr type="t" for="ch" forName="Accent6" refType="h" fact="-0.0109"/>
              <dgm:constr type="w" for="ch" forName="Accent6" refType="w" fact="0.1348"/>
              <dgm:constr type="h" for="ch" forName="Accent6" refType="h" fact="0.806"/>
              <dgm:constr type="l" for="ch" forName="ParentBackground6" refType="w" fact="0.5137"/>
              <dgm:constr type="t" for="ch" forName="ParentBackground6" refType="h" fact="0.1262"/>
              <dgm:constr type="w" for="ch" forName="ParentBackground6" refType="w" fact="0.089"/>
              <dgm:constr type="h" for="ch" forName="ParentBackground6" refType="h" fact="0.5319"/>
              <dgm:constr type="l" for="ch" forName="Child6" refType="w" fact="0.5137"/>
              <dgm:constr type="t" for="ch" forName="Child6" refType="h" fact="0.6876"/>
              <dgm:constr type="w" for="ch" forName="Child6" refType="w" fact="0.089"/>
              <dgm:constr type="h" for="ch" forName="Child6" refType="h" fact="0.3124"/>
              <dgm:constr type="l" for="ch" forName="Accent5" refType="w" fact="0.3923"/>
              <dgm:constr type="t" for="ch" forName="Accent5" refType="h" fact="-0.0109"/>
              <dgm:constr type="w" for="ch" forName="Accent5" refType="w" fact="0.1348"/>
              <dgm:constr type="h" for="ch" forName="Accent5" refType="h" fact="0.806"/>
              <dgm:constr type="l" for="ch" forName="ParentBackground5" refType="w" fact="0.4152"/>
              <dgm:constr type="t" for="ch" forName="ParentBackground5" refType="h" fact="0.1262"/>
              <dgm:constr type="w" for="ch" forName="ParentBackground5" refType="w" fact="0.089"/>
              <dgm:constr type="h" for="ch" forName="ParentBackground5" refType="h" fact="0.5319"/>
              <dgm:constr type="l" for="ch" forName="Child5" refType="w" fact="0.4152"/>
              <dgm:constr type="t" for="ch" forName="Child5" refType="h" fact="0.6876"/>
              <dgm:constr type="w" for="ch" forName="Child5" refType="w" fact="0.089"/>
              <dgm:constr type="h" for="ch" forName="Child5" refType="h" fact="0.3124"/>
              <dgm:constr type="l" for="ch" forName="Accent4" refType="w" fact="0.2938"/>
              <dgm:constr type="t" for="ch" forName="Accent4" refType="h" fact="-0.0109"/>
              <dgm:constr type="w" for="ch" forName="Accent4" refType="w" fact="0.1348"/>
              <dgm:constr type="h" for="ch" forName="Accent4" refType="h" fact="0.806"/>
              <dgm:constr type="l" for="ch" forName="ParentBackground4" refType="w" fact="0.3167"/>
              <dgm:constr type="t" for="ch" forName="ParentBackground4" refType="h" fact="0.1262"/>
              <dgm:constr type="w" for="ch" forName="ParentBackground4" refType="w" fact="0.089"/>
              <dgm:constr type="h" for="ch" forName="ParentBackground4" refType="h" fact="0.5319"/>
              <dgm:constr type="l" for="ch" forName="Child4" refType="w" fact="0.3167"/>
              <dgm:constr type="t" for="ch" forName="Child4" refType="h" fact="0.6876"/>
              <dgm:constr type="w" for="ch" forName="Child4" refType="w" fact="0.089"/>
              <dgm:constr type="h" for="ch" forName="Child4" refType="h" fact="0.3124"/>
              <dgm:constr type="l" for="ch" forName="Accent3" refType="w" fact="0.1952"/>
              <dgm:constr type="t" for="ch" forName="Accent3" refType="h" fact="-0.0109"/>
              <dgm:constr type="w" for="ch" forName="Accent3" refType="w" fact="0.1348"/>
              <dgm:constr type="h" for="ch" forName="Accent3" refType="h" fact="0.806"/>
              <dgm:constr type="l" for="ch" forName="ParentBackground3" refType="w" fact="0.2182"/>
              <dgm:constr type="t" for="ch" forName="ParentBackground3" refType="h" fact="0.1262"/>
              <dgm:constr type="w" for="ch" forName="ParentBackground3" refType="w" fact="0.089"/>
              <dgm:constr type="h" for="ch" forName="ParentBackground3" refType="h" fact="0.5319"/>
              <dgm:constr type="l" for="ch" forName="Child3" refType="w" fact="0.2182"/>
              <dgm:constr type="t" for="ch" forName="Child3" refType="h" fact="0.6876"/>
              <dgm:constr type="w" for="ch" forName="Child3" refType="w" fact="0.089"/>
              <dgm:constr type="h" for="ch" forName="Child3" refType="h" fact="0.3124"/>
              <dgm:constr type="l" for="ch" forName="Accent2" refType="w" fact="0.0967"/>
              <dgm:constr type="t" for="ch" forName="Accent2" refType="h" fact="-0.0109"/>
              <dgm:constr type="w" for="ch" forName="Accent2" refType="w" fact="0.1348"/>
              <dgm:constr type="h" for="ch" forName="Accent2" refType="h" fact="0.806"/>
              <dgm:constr type="l" for="ch" forName="ParentBackground2" refType="w" fact="0.1196"/>
              <dgm:constr type="t" for="ch" forName="ParentBackground2" refType="h" fact="0.1262"/>
              <dgm:constr type="w" for="ch" forName="ParentBackground2" refType="w" fact="0.089"/>
              <dgm:constr type="h" for="ch" forName="ParentBackground2" refType="h" fact="0.5319"/>
              <dgm:constr type="l" for="ch" forName="Child2" refType="w" fact="0.1196"/>
              <dgm:constr type="t" for="ch" forName="Child2" refType="h" fact="0.6876"/>
              <dgm:constr type="w" for="ch" forName="Child2" refType="w" fact="0.089"/>
              <dgm:constr type="h" for="ch" forName="Child2" refType="h" fact="0.3124"/>
              <dgm:constr type="l" for="ch" forName="Accent1" refType="w" fact="-0.0018"/>
              <dgm:constr type="t" for="ch" forName="Accent1" refType="h" fact="-0.0109"/>
              <dgm:constr type="w" for="ch" forName="Accent1" refType="w" fact="0.1348"/>
              <dgm:constr type="h" for="ch" forName="Accent1" refType="h" fact="0.806"/>
              <dgm:constr type="l" for="ch" forName="ParentBackground1" refType="w" fact="0.0211"/>
              <dgm:constr type="t" for="ch" forName="ParentBackground1" refType="h" fact="0.1262"/>
              <dgm:constr type="w" for="ch" forName="ParentBackground1" refType="w" fact="0.089"/>
              <dgm:constr type="h" for="ch" forName="ParentBackground1" refType="h" fact="0.5319"/>
              <dgm:constr type="l" for="ch" forName="Child1" refType="w" fact="0.0211"/>
              <dgm:constr type="t" for="ch" forName="Child1" refType="h" fact="0.6876"/>
              <dgm:constr type="w" for="ch" forName="Child1" refType="w" fact="0.089"/>
              <dgm:constr type="h" for="ch" forName="Child1" refType="h" fact="0.3124"/>
            </dgm:constrLst>
          </dgm:if>
          <dgm:else name="Name14">
            <dgm:alg type="composite">
              <dgm:param type="ar" val="6.565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0" refType="primFontSz" refFor="des" refForName="Parent1" op="lte"/>
              <dgm:constr type="primFontSz" for="des" forName="Child11"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0" refType="primFontSz" refFor="des" refForName="Parent2" op="lte"/>
              <dgm:constr type="primFontSz" for="des" forName="Child11"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0" refType="primFontSz" refFor="des" refForName="Parent3" op="lte"/>
              <dgm:constr type="primFontSz" for="des" forName="Child11"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0" refType="primFontSz" refFor="des" refForName="Parent4" op="lte"/>
              <dgm:constr type="primFontSz" for="des" forName="Child11"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0" refType="primFontSz" refFor="des" refForName="Parent5" op="lte"/>
              <dgm:constr type="primFontSz" for="des" forName="Child11"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0" refType="primFontSz" refFor="des" refForName="Parent6" op="lte"/>
              <dgm:constr type="primFontSz" for="des" forName="Child11"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0" refType="primFontSz" refFor="des" refForName="Parent7" op="lte"/>
              <dgm:constr type="primFontSz" for="des" forName="Child11"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0" refType="primFontSz" refFor="des" refForName="Parent8" op="lte"/>
              <dgm:constr type="primFontSz" for="des" forName="Child11"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Child10" refType="primFontSz" refFor="des" refForName="Parent9" op="lte"/>
              <dgm:constr type="primFontSz" for="des" forName="Child11" refType="primFontSz" refFor="des" refForName="Parent9" op="lte"/>
              <dgm:constr type="primFontSz" for="des" forName="Child1" refType="primFontSz" refFor="des" refForName="Parent10" op="lte"/>
              <dgm:constr type="primFontSz" for="des" forName="Child2" refType="primFontSz" refFor="des" refForName="Parent10" op="lte"/>
              <dgm:constr type="primFontSz" for="des" forName="Child3" refType="primFontSz" refFor="des" refForName="Parent10" op="lte"/>
              <dgm:constr type="primFontSz" for="des" forName="Child4" refType="primFontSz" refFor="des" refForName="Parent10" op="lte"/>
              <dgm:constr type="primFontSz" for="des" forName="Child5" refType="primFontSz" refFor="des" refForName="Parent10" op="lte"/>
              <dgm:constr type="primFontSz" for="des" forName="Child6" refType="primFontSz" refFor="des" refForName="Parent10" op="lte"/>
              <dgm:constr type="primFontSz" for="des" forName="Child7" refType="primFontSz" refFor="des" refForName="Parent10" op="lte"/>
              <dgm:constr type="primFontSz" for="des" forName="Child8" refType="primFontSz" refFor="des" refForName="Parent10" op="lte"/>
              <dgm:constr type="primFontSz" for="des" forName="Child9" refType="primFontSz" refFor="des" refForName="Parent10" op="lte"/>
              <dgm:constr type="primFontSz" for="des" forName="Child10" refType="primFontSz" refFor="des" refForName="Parent10" op="lte"/>
              <dgm:constr type="primFontSz" for="des" forName="Child11" refType="primFontSz" refFor="des" refForName="Parent10" op="lte"/>
              <dgm:constr type="primFontSz" for="des" forName="Child1" refType="primFontSz" refFor="des" refForName="Parent11" op="lte"/>
              <dgm:constr type="primFontSz" for="des" forName="Child2" refType="primFontSz" refFor="des" refForName="Parent11" op="lte"/>
              <dgm:constr type="primFontSz" for="des" forName="Child3" refType="primFontSz" refFor="des" refForName="Parent11" op="lte"/>
              <dgm:constr type="primFontSz" for="des" forName="Child4" refType="primFontSz" refFor="des" refForName="Parent11" op="lte"/>
              <dgm:constr type="primFontSz" for="des" forName="Child5" refType="primFontSz" refFor="des" refForName="Parent11" op="lte"/>
              <dgm:constr type="primFontSz" for="des" forName="Child6" refType="primFontSz" refFor="des" refForName="Parent11" op="lte"/>
              <dgm:constr type="primFontSz" for="des" forName="Child7" refType="primFontSz" refFor="des" refForName="Parent11" op="lte"/>
              <dgm:constr type="primFontSz" for="des" forName="Child8" refType="primFontSz" refFor="des" refForName="Parent11" op="lte"/>
              <dgm:constr type="primFontSz" for="des" forName="Child9" refType="primFontSz" refFor="des" refForName="Parent11" op="lte"/>
              <dgm:constr type="primFontSz" for="des" forName="Child10" refType="primFontSz" refFor="des" refForName="Parent11" op="lte"/>
              <dgm:constr type="primFontSz" for="des" forName="Child11" refType="primFontSz" refFor="des" refForName="Parent11"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Parent10" refType="primFontSz" refFor="des" refForName="Parent1" op="equ"/>
              <dgm:constr type="primFontSz" for="des" forName="Parent11"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primFontSz" for="des" forName="Child10" refType="primFontSz" refFor="des" refForName="Child1" op="equ"/>
              <dgm:constr type="primFontSz" for="des" forName="Child11" refType="primFontSz" refFor="des" refForName="Child1" op="equ"/>
              <dgm:constr type="l" for="ch" forName="Parent11" refType="w" fact="0.9277"/>
              <dgm:constr type="t" for="ch" forName="Parent11" refType="h" fact="0.2022"/>
              <dgm:constr type="w" for="ch" forName="Parent11" refType="w" fact="0.0579"/>
              <dgm:constr type="h" for="ch" forName="Parent11" refType="h" fact="0.3799"/>
              <dgm:constr type="l" for="ch" forName="Parent10" refType="w" fact="0.838"/>
              <dgm:constr type="t" for="ch" forName="Parent10" refType="h" fact="0.2022"/>
              <dgm:constr type="w" for="ch" forName="Parent10" refType="w" fact="0.0579"/>
              <dgm:constr type="h" for="ch" forName="Parent10" refType="h" fact="0.3799"/>
              <dgm:constr type="l" for="ch" forName="Parent9" refType="w" fact="0.7483"/>
              <dgm:constr type="t" for="ch" forName="Parent9" refType="h" fact="0.2022"/>
              <dgm:constr type="w" for="ch" forName="Parent9" refType="w" fact="0.0579"/>
              <dgm:constr type="h" for="ch" forName="Parent9" refType="h" fact="0.3799"/>
              <dgm:constr type="l" for="ch" forName="Parent8" refType="w" fact="0.6586"/>
              <dgm:constr type="t" for="ch" forName="Parent8" refType="h" fact="0.2022"/>
              <dgm:constr type="w" for="ch" forName="Parent8" refType="w" fact="0.0579"/>
              <dgm:constr type="h" for="ch" forName="Parent8" refType="h" fact="0.3799"/>
              <dgm:constr type="l" for="ch" forName="Parent7" refType="w" fact="0.5689"/>
              <dgm:constr type="t" for="ch" forName="Parent7" refType="h" fact="0.2022"/>
              <dgm:constr type="w" for="ch" forName="Parent7" refType="w" fact="0.0579"/>
              <dgm:constr type="h" for="ch" forName="Parent7" refType="h" fact="0.3799"/>
              <dgm:constr type="l" for="ch" forName="Parent6" refType="w" fact="0.4792"/>
              <dgm:constr type="t" for="ch" forName="Parent6" refType="h" fact="0.2022"/>
              <dgm:constr type="w" for="ch" forName="Parent6" refType="w" fact="0.0579"/>
              <dgm:constr type="h" for="ch" forName="Parent6" refType="h" fact="0.3799"/>
              <dgm:constr type="l" for="ch" forName="Parent5" refType="w" fact="0.3895"/>
              <dgm:constr type="t" for="ch" forName="Parent5" refType="h" fact="0.2022"/>
              <dgm:constr type="w" for="ch" forName="Parent5" refType="w" fact="0.0579"/>
              <dgm:constr type="h" for="ch" forName="Parent5" refType="h" fact="0.3799"/>
              <dgm:constr type="l" for="ch" forName="Parent4" refType="w" fact="0.2999"/>
              <dgm:constr type="t" for="ch" forName="Parent4" refType="h" fact="0.2022"/>
              <dgm:constr type="w" for="ch" forName="Parent4" refType="w" fact="0.0579"/>
              <dgm:constr type="h" for="ch" forName="Parent4" refType="h" fact="0.3799"/>
              <dgm:constr type="l" for="ch" forName="Parent3" refType="w" fact="0.2102"/>
              <dgm:constr type="t" for="ch" forName="Parent3" refType="h" fact="0.2022"/>
              <dgm:constr type="w" for="ch" forName="Parent3" refType="w" fact="0.0579"/>
              <dgm:constr type="h" for="ch" forName="Parent3" refType="h" fact="0.3799"/>
              <dgm:constr type="l" for="ch" forName="Parent2" refType="w" fact="0.1205"/>
              <dgm:constr type="t" for="ch" forName="Parent2" refType="h" fact="0.2022"/>
              <dgm:constr type="w" for="ch" forName="Parent2" refType="w" fact="0.0579"/>
              <dgm:constr type="h" for="ch" forName="Parent2" refType="h" fact="0.3799"/>
              <dgm:constr type="l" for="ch" forName="Parent1" refType="w" fact="0.0308"/>
              <dgm:constr type="t" for="ch" forName="Parent1" refType="h" fact="0.2022"/>
              <dgm:constr type="w" for="ch" forName="Parent1" refType="w" fact="0.0579"/>
              <dgm:constr type="h" for="ch" forName="Parent1" refType="h" fact="0.3799"/>
              <dgm:constr type="l" for="ch" forName="Accent11" refType="w" fact="0.9132"/>
              <dgm:constr type="t" for="ch" forName="Accent11" refType="h" fact="0.1072"/>
              <dgm:constr type="w" for="ch" forName="Accent11" refType="w" fact="0.0868"/>
              <dgm:constr type="h" for="ch" forName="Accent11" refType="h" fact="0.5699"/>
              <dgm:constr type="l" for="ch" forName="ParentBackground11" refType="w" fact="0.9161"/>
              <dgm:constr type="t" for="ch" forName="ParentBackground11" refType="h" fact="0.1262"/>
              <dgm:constr type="w" for="ch" forName="ParentBackground11" refType="w" fact="0.081"/>
              <dgm:constr type="h" for="ch" forName="ParentBackground11" refType="h" fact="0.5319"/>
              <dgm:constr type="l" for="ch" forName="Child11" refType="w" fact="0.9161"/>
              <dgm:constr type="t" for="ch" forName="Child11" refType="h" fact="0.6876"/>
              <dgm:constr type="w" for="ch" forName="Child11" refType="w" fact="0.081"/>
              <dgm:constr type="h" for="ch" forName="Child11" refType="h" fact="0.3124"/>
              <dgm:constr type="l" for="ch" forName="Accent10" refType="w" fact="0.8055"/>
              <dgm:constr type="t" for="ch" forName="Accent10" refType="h" fact="-0.0109"/>
              <dgm:constr type="w" for="ch" forName="Accent10" refType="w" fact="0.1228"/>
              <dgm:constr type="h" for="ch" forName="Accent10" refType="h" fact="0.806"/>
              <dgm:constr type="l" for="ch" forName="ParentBackground10" refType="w" fact="0.8264"/>
              <dgm:constr type="t" for="ch" forName="ParentBackground10" refType="h" fact="0.1262"/>
              <dgm:constr type="w" for="ch" forName="ParentBackground10" refType="w" fact="0.081"/>
              <dgm:constr type="h" for="ch" forName="ParentBackground10" refType="h" fact="0.5319"/>
              <dgm:constr type="l" for="ch" forName="Child10" refType="w" fact="0.8264"/>
              <dgm:constr type="t" for="ch" forName="Child10" refType="h" fact="0.6876"/>
              <dgm:constr type="w" for="ch" forName="Child10" refType="w" fact="0.081"/>
              <dgm:constr type="h" for="ch" forName="Child10" refType="h" fact="0.3124"/>
              <dgm:constr type="l" for="ch" forName="Accent9" refType="w" fact="0.7158"/>
              <dgm:constr type="t" for="ch" forName="Accent9" refType="h" fact="-0.0109"/>
              <dgm:constr type="w" for="ch" forName="Accent9" refType="w" fact="0.1228"/>
              <dgm:constr type="h" for="ch" forName="Accent9" refType="h" fact="0.806"/>
              <dgm:constr type="l" for="ch" forName="ParentBackground9" refType="w" fact="0.7367"/>
              <dgm:constr type="t" for="ch" forName="ParentBackground9" refType="h" fact="0.1262"/>
              <dgm:constr type="w" for="ch" forName="ParentBackground9" refType="w" fact="0.081"/>
              <dgm:constr type="h" for="ch" forName="ParentBackground9" refType="h" fact="0.5319"/>
              <dgm:constr type="l" for="ch" forName="Child9" refType="w" fact="0.7367"/>
              <dgm:constr type="t" for="ch" forName="Child9" refType="h" fact="0.6876"/>
              <dgm:constr type="w" for="ch" forName="Child9" refType="w" fact="0.081"/>
              <dgm:constr type="h" for="ch" forName="Child9" refType="h" fact="0.3124"/>
              <dgm:constr type="l" for="ch" forName="Accent8" refType="w" fact="0.6261"/>
              <dgm:constr type="t" for="ch" forName="Accent8" refType="h" fact="-0.0109"/>
              <dgm:constr type="w" for="ch" forName="Accent8" refType="w" fact="0.1228"/>
              <dgm:constr type="h" for="ch" forName="Accent8" refType="h" fact="0.806"/>
              <dgm:constr type="l" for="ch" forName="ParentBackground8" refType="w" fact="0.647"/>
              <dgm:constr type="t" for="ch" forName="ParentBackground8" refType="h" fact="0.1262"/>
              <dgm:constr type="w" for="ch" forName="ParentBackground8" refType="w" fact="0.081"/>
              <dgm:constr type="h" for="ch" forName="ParentBackground8" refType="h" fact="0.5319"/>
              <dgm:constr type="l" for="ch" forName="Child8" refType="w" fact="0.647"/>
              <dgm:constr type="t" for="ch" forName="Child8" refType="h" fact="0.6876"/>
              <dgm:constr type="w" for="ch" forName="Child8" refType="w" fact="0.081"/>
              <dgm:constr type="h" for="ch" forName="Child8" refType="h" fact="0.3124"/>
              <dgm:constr type="l" for="ch" forName="Accent7" refType="w" fact="0.5364"/>
              <dgm:constr type="t" for="ch" forName="Accent7" refType="h" fact="-0.0109"/>
              <dgm:constr type="w" for="ch" forName="Accent7" refType="w" fact="0.1228"/>
              <dgm:constr type="h" for="ch" forName="Accent7" refType="h" fact="0.806"/>
              <dgm:constr type="l" for="ch" forName="ParentBackground7" refType="w" fact="0.5573"/>
              <dgm:constr type="t" for="ch" forName="ParentBackground7" refType="h" fact="0.1262"/>
              <dgm:constr type="w" for="ch" forName="ParentBackground7" refType="w" fact="0.081"/>
              <dgm:constr type="h" for="ch" forName="ParentBackground7" refType="h" fact="0.5319"/>
              <dgm:constr type="l" for="ch" forName="Child7" refType="w" fact="0.5573"/>
              <dgm:constr type="t" for="ch" forName="Child7" refType="h" fact="0.6876"/>
              <dgm:constr type="w" for="ch" forName="Child7" refType="w" fact="0.081"/>
              <dgm:constr type="h" for="ch" forName="Child7" refType="h" fact="0.3124"/>
              <dgm:constr type="l" for="ch" forName="Accent6" refType="w" fact="0.4467"/>
              <dgm:constr type="t" for="ch" forName="Accent6" refType="h" fact="-0.0109"/>
              <dgm:constr type="w" for="ch" forName="Accent6" refType="w" fact="0.1228"/>
              <dgm:constr type="h" for="ch" forName="Accent6" refType="h" fact="0.806"/>
              <dgm:constr type="l" for="ch" forName="ParentBackground6" refType="w" fact="0.4677"/>
              <dgm:constr type="t" for="ch" forName="ParentBackground6" refType="h" fact="0.1262"/>
              <dgm:constr type="w" for="ch" forName="ParentBackground6" refType="w" fact="0.081"/>
              <dgm:constr type="h" for="ch" forName="ParentBackground6" refType="h" fact="0.5319"/>
              <dgm:constr type="l" for="ch" forName="Child6" refType="w" fact="0.4677"/>
              <dgm:constr type="t" for="ch" forName="Child6" refType="h" fact="0.6876"/>
              <dgm:constr type="w" for="ch" forName="Child6" refType="w" fact="0.081"/>
              <dgm:constr type="h" for="ch" forName="Child6" refType="h" fact="0.3124"/>
              <dgm:constr type="l" for="ch" forName="Accent5" refType="w" fact="0.3571"/>
              <dgm:constr type="t" for="ch" forName="Accent5" refType="h" fact="-0.0109"/>
              <dgm:constr type="w" for="ch" forName="Accent5" refType="w" fact="0.1228"/>
              <dgm:constr type="h" for="ch" forName="Accent5" refType="h" fact="0.806"/>
              <dgm:constr type="l" for="ch" forName="ParentBackground5" refType="w" fact="0.378"/>
              <dgm:constr type="t" for="ch" forName="ParentBackground5" refType="h" fact="0.1262"/>
              <dgm:constr type="w" for="ch" forName="ParentBackground5" refType="w" fact="0.081"/>
              <dgm:constr type="h" for="ch" forName="ParentBackground5" refType="h" fact="0.5319"/>
              <dgm:constr type="l" for="ch" forName="Child5" refType="w" fact="0.378"/>
              <dgm:constr type="t" for="ch" forName="Child5" refType="h" fact="0.6876"/>
              <dgm:constr type="w" for="ch" forName="Child5" refType="w" fact="0.081"/>
              <dgm:constr type="h" for="ch" forName="Child5" refType="h" fact="0.3124"/>
              <dgm:constr type="l" for="ch" forName="Accent4" refType="w" fact="0.2674"/>
              <dgm:constr type="t" for="ch" forName="Accent4" refType="h" fact="-0.0109"/>
              <dgm:constr type="w" for="ch" forName="Accent4" refType="w" fact="0.1228"/>
              <dgm:constr type="h" for="ch" forName="Accent4" refType="h" fact="0.806"/>
              <dgm:constr type="l" for="ch" forName="ParentBackground4" refType="w" fact="0.2883"/>
              <dgm:constr type="t" for="ch" forName="ParentBackground4" refType="h" fact="0.1262"/>
              <dgm:constr type="w" for="ch" forName="ParentBackground4" refType="w" fact="0.081"/>
              <dgm:constr type="h" for="ch" forName="ParentBackground4" refType="h" fact="0.5319"/>
              <dgm:constr type="l" for="ch" forName="Child4" refType="w" fact="0.2883"/>
              <dgm:constr type="t" for="ch" forName="Child4" refType="h" fact="0.6876"/>
              <dgm:constr type="w" for="ch" forName="Child4" refType="w" fact="0.081"/>
              <dgm:constr type="h" for="ch" forName="Child4" refType="h" fact="0.3124"/>
              <dgm:constr type="l" for="ch" forName="Accent3" refType="w" fact="0.1777"/>
              <dgm:constr type="t" for="ch" forName="Accent3" refType="h" fact="-0.0109"/>
              <dgm:constr type="w" for="ch" forName="Accent3" refType="w" fact="0.1228"/>
              <dgm:constr type="h" for="ch" forName="Accent3" refType="h" fact="0.806"/>
              <dgm:constr type="l" for="ch" forName="ParentBackground3" refType="w" fact="0.1986"/>
              <dgm:constr type="t" for="ch" forName="ParentBackground3" refType="h" fact="0.1262"/>
              <dgm:constr type="w" for="ch" forName="ParentBackground3" refType="w" fact="0.081"/>
              <dgm:constr type="h" for="ch" forName="ParentBackground3" refType="h" fact="0.5319"/>
              <dgm:constr type="l" for="ch" forName="Child3" refType="w" fact="0.1986"/>
              <dgm:constr type="t" for="ch" forName="Child3" refType="h" fact="0.6876"/>
              <dgm:constr type="w" for="ch" forName="Child3" refType="w" fact="0.081"/>
              <dgm:constr type="h" for="ch" forName="Child3" refType="h" fact="0.3124"/>
              <dgm:constr type="l" for="ch" forName="Accent2" refType="w" fact="0.088"/>
              <dgm:constr type="t" for="ch" forName="Accent2" refType="h" fact="-0.0109"/>
              <dgm:constr type="w" for="ch" forName="Accent2" refType="w" fact="0.1228"/>
              <dgm:constr type="h" for="ch" forName="Accent2" refType="h" fact="0.806"/>
              <dgm:constr type="l" for="ch" forName="ParentBackground2" refType="w" fact="0.1089"/>
              <dgm:constr type="t" for="ch" forName="ParentBackground2" refType="h" fact="0.1262"/>
              <dgm:constr type="w" for="ch" forName="ParentBackground2" refType="w" fact="0.081"/>
              <dgm:constr type="h" for="ch" forName="ParentBackground2" refType="h" fact="0.5319"/>
              <dgm:constr type="l" for="ch" forName="Child2" refType="w" fact="0.1089"/>
              <dgm:constr type="t" for="ch" forName="Child2" refType="h" fact="0.6876"/>
              <dgm:constr type="w" for="ch" forName="Child2" refType="w" fact="0.081"/>
              <dgm:constr type="h" for="ch" forName="Child2" refType="h" fact="0.3124"/>
              <dgm:constr type="l" for="ch" forName="Accent1" refType="w" fact="-0.0017"/>
              <dgm:constr type="t" for="ch" forName="Accent1" refType="h" fact="-0.0109"/>
              <dgm:constr type="w" for="ch" forName="Accent1" refType="w" fact="0.1228"/>
              <dgm:constr type="h" for="ch" forName="Accent1" refType="h" fact="0.806"/>
              <dgm:constr type="l" for="ch" forName="ParentBackground1" refType="w" fact="0.0192"/>
              <dgm:constr type="t" for="ch" forName="ParentBackground1" refType="h" fact="0.1262"/>
              <dgm:constr type="w" for="ch" forName="ParentBackground1" refType="w" fact="0.081"/>
              <dgm:constr type="h" for="ch" forName="ParentBackground1" refType="h" fact="0.5319"/>
              <dgm:constr type="l" for="ch" forName="Child1" refType="w" fact="0.0192"/>
              <dgm:constr type="t" for="ch" forName="Child1" refType="h" fact="0.6876"/>
              <dgm:constr type="w" for="ch" forName="Child1" refType="w" fact="0.081"/>
              <dgm:constr type="h" for="ch" forName="Child1" refType="h" fact="0.3124"/>
            </dgm:constrLst>
          </dgm:else>
        </dgm:choose>
      </dgm:if>
      <dgm:else name="Name15">
        <dgm:choose name="Name16">
          <dgm:if name="Name17" axis="ch" ptType="node" func="cnt" op="equ" val="1">
            <dgm:alg type="composite">
              <dgm:param type="ar" val="0.6383"/>
            </dgm:alg>
            <dgm:constrLst>
              <dgm:constr type="primFontSz" for="des" forName="Child1" val="65"/>
              <dgm:constr type="primFontSz" for="des" forName="Parent1" val="65"/>
              <dgm:constr type="primFontSz" for="des" forName="Child1" refType="primFontSz" refFor="des" refForName="Parent1" op="lte"/>
              <dgm:constr type="l" for="ch" forName="Parent1" refType="w" fact="0.1667"/>
              <dgm:constr type="t" for="ch" forName="Parent1" refType="h" fact="0.1064"/>
              <dgm:constr type="w" for="ch" forName="Parent1" refType="w" fact="0.6667"/>
              <dgm:constr type="h" for="ch" forName="Parent1" refType="h" fact="0.4255"/>
              <dgm:constr type="l" for="ch" forName="Accent1" refType="w" fact="0"/>
              <dgm:constr type="t" for="ch" forName="Accent1" refType="h" fact="0"/>
              <dgm:constr type="w" for="ch" forName="Accent1" refType="w"/>
              <dgm:constr type="h" for="ch" forName="Accent1" refType="h" fact="0.6383"/>
              <dgm:constr type="l" for="ch" forName="ParentBackground1" refType="w" fact="0.0333"/>
              <dgm:constr type="t" for="ch" forName="ParentBackground1" refType="h" fact="0.0213"/>
              <dgm:constr type="w" for="ch" forName="ParentBackground1" refType="w" fact="0.9333"/>
              <dgm:constr type="h" for="ch" forName="ParentBackground1" refType="h" fact="0.5957"/>
              <dgm:constr type="l" for="ch" forName="Child1" refType="w" fact="0.0333"/>
              <dgm:constr type="t" for="ch" forName="Child1" refType="h" fact="0.6574"/>
              <dgm:constr type="w" for="ch" forName="Child1" refType="w" fact="0.9333"/>
              <dgm:constr type="h" for="ch" forName="Child1" refType="h" fact="0.3426"/>
            </dgm:constrLst>
          </dgm:if>
          <dgm:if name="Name18" axis="ch" ptType="node" func="cnt" op="equ" val="2">
            <dgm:alg type="composite">
              <dgm:param type="ar" val="1.2659"/>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Parent2" refType="primFontSz" refFor="des" refForName="Parent1" op="equ"/>
              <dgm:constr type="primFontSz" for="des" forName="Child2" refType="primFontSz" refFor="des" refForName="Child1" op="equ"/>
              <dgm:constr type="r" for="ch" forName="Parent2" refType="w" fact="0.3751"/>
              <dgm:constr type="t" for="ch" forName="Parent2" refType="h" fact="0.2022"/>
              <dgm:constr type="w" for="ch" forName="Parent2" refType="w" fact="0.3001"/>
              <dgm:constr type="h" for="ch" forName="Parent2" refType="h" fact="0.3799"/>
              <dgm:constr type="r" for="ch" forName="Parent1" refType="w" fact="0.8403"/>
              <dgm:constr type="t" for="ch" forName="Parent1" refType="h" fact="0.2022"/>
              <dgm:constr type="w" for="ch" forName="Parent1" refType="w" fact="0.3001"/>
              <dgm:constr type="h" for="ch" forName="Parent1" refType="h" fact="0.3799"/>
              <dgm:constr type="r" for="ch" forName="Accent2" refType="w" fact="0.4502"/>
              <dgm:constr type="t" for="ch" forName="Accent2" refType="h" fact="0.1072"/>
              <dgm:constr type="w" for="ch" forName="Accent2" refType="w" fact="0.4502"/>
              <dgm:constr type="h" for="ch" forName="Accent2" refType="h" fact="0.5699"/>
              <dgm:constr type="r" for="ch" forName="ParentBackground2" refType="w" fact="0.4352"/>
              <dgm:constr type="t" for="ch" forName="ParentBackground2" refType="h" fact="0.1262"/>
              <dgm:constr type="w" for="ch" forName="ParentBackground2" refType="w" fact="0.4201"/>
              <dgm:constr type="h" for="ch" forName="ParentBackground2" refType="h" fact="0.5319"/>
              <dgm:constr type="r" for="ch" forName="Child2" refType="w" fact="0.4352"/>
              <dgm:constr type="t" for="ch" forName="Child2" refType="h" fact="0.6876"/>
              <dgm:constr type="w" for="ch" forName="Child2" refType="w" fact="0.4201"/>
              <dgm:constr type="h" for="ch" forName="Child2" refType="h" fact="0.3124"/>
              <dgm:constr type="r" for="ch" forName="Accent1" refType="w" fact="1.0086"/>
              <dgm:constr type="t" for="ch" forName="Accent1" refType="h" fact="-0.0109"/>
              <dgm:constr type="w" for="ch" forName="Accent1" refType="w" fact="0.6367"/>
              <dgm:constr type="h" for="ch" forName="Accent1" refType="h" fact="0.806"/>
              <dgm:constr type="r" for="ch" forName="ParentBackground1" refType="w" fact="0.9003"/>
              <dgm:constr type="t" for="ch" forName="ParentBackground1" refType="h" fact="0.1262"/>
              <dgm:constr type="w" for="ch" forName="ParentBackground1" refType="w" fact="0.4201"/>
              <dgm:constr type="h" for="ch" forName="ParentBackground1" refType="h" fact="0.5319"/>
              <dgm:constr type="r" for="ch" forName="Child1" refType="w" fact="0.9003"/>
              <dgm:constr type="t" for="ch" forName="Child1" refType="h" fact="0.6876"/>
              <dgm:constr type="w" for="ch" forName="Child1" refType="w" fact="0.4201"/>
              <dgm:constr type="h" for="ch" forName="Child1" refType="h" fact="0.3124"/>
            </dgm:constrLst>
          </dgm:if>
          <dgm:if name="Name19" axis="ch" ptType="node" func="cnt" op="equ" val="3">
            <dgm:alg type="composite">
              <dgm:param type="ar" val="1.854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Parent2" refType="primFontSz" refFor="des" refForName="Parent1" op="equ"/>
              <dgm:constr type="primFontSz" for="des" forName="Parent3" refType="primFontSz" refFor="des" refForName="Parent1" op="equ"/>
              <dgm:constr type="primFontSz" for="des" forName="Child2" refType="primFontSz" refFor="des" refForName="Child1" op="equ"/>
              <dgm:constr type="primFontSz" for="des" forName="Child3" refType="primFontSz" refFor="des" refForName="Child1" op="equ"/>
              <dgm:constr type="r" for="ch" forName="Parent3" refType="w" fact="0.256"/>
              <dgm:constr type="t" for="ch" forName="Parent3" refType="h" fact="0.2022"/>
              <dgm:constr type="w" for="ch" forName="Parent3" refType="w" fact="0.2048"/>
              <dgm:constr type="h" for="ch" forName="Parent3" refType="h" fact="0.3799"/>
              <dgm:constr type="r" for="ch" forName="Parent2" refType="w" fact="0.5735"/>
              <dgm:constr type="t" for="ch" forName="Parent2" refType="h" fact="0.2022"/>
              <dgm:constr type="w" for="ch" forName="Parent2" refType="w" fact="0.2048"/>
              <dgm:constr type="h" for="ch" forName="Parent2" refType="h" fact="0.3799"/>
              <dgm:constr type="r" for="ch" forName="Parent1" refType="w" fact="0.891"/>
              <dgm:constr type="t" for="ch" forName="Parent1" refType="h" fact="0.2022"/>
              <dgm:constr type="w" for="ch" forName="Parent1" refType="w" fact="0.2048"/>
              <dgm:constr type="h" for="ch" forName="Parent1" refType="h" fact="0.3799"/>
              <dgm:constr type="r" for="ch" forName="Accent3" refType="w" fact="0.3072"/>
              <dgm:constr type="t" for="ch" forName="Accent3" refType="h" fact="0.1072"/>
              <dgm:constr type="w" for="ch" forName="Accent3" refType="w" fact="0.3072"/>
              <dgm:constr type="h" for="ch" forName="Accent3" refType="h" fact="0.5699"/>
              <dgm:constr type="r" for="ch" forName="ParentBackground3" refType="w" fact="0.297"/>
              <dgm:constr type="t" for="ch" forName="ParentBackground3" refType="h" fact="0.1262"/>
              <dgm:constr type="w" for="ch" forName="ParentBackground3" refType="w" fact="0.2868"/>
              <dgm:constr type="h" for="ch" forName="ParentBackground3" refType="h" fact="0.5319"/>
              <dgm:constr type="r" for="ch" forName="Child3" refType="w" fact="0.297"/>
              <dgm:constr type="t" for="ch" forName="Child3" refType="h" fact="0.6876"/>
              <dgm:constr type="w" for="ch" forName="Child3" refType="w" fact="0.2868"/>
              <dgm:constr type="h" for="ch" forName="Child3" refType="h" fact="0.3124"/>
              <dgm:constr type="r" for="ch" forName="Accent2" refType="w" fact="0.6878"/>
              <dgm:constr type="t" for="ch" forName="Accent2" refType="h" fact="-0.0109"/>
              <dgm:constr type="w" for="ch" forName="Accent2" refType="w" fact="0.4334"/>
              <dgm:constr type="h" for="ch" forName="Accent2" refType="h" fact="0.806"/>
              <dgm:constr type="r" for="ch" forName="ParentBackground2" refType="w" fact="0.6145"/>
              <dgm:constr type="t" for="ch" forName="ParentBackground2" refType="h" fact="0.1262"/>
              <dgm:constr type="w" for="ch" forName="ParentBackground2" refType="w" fact="0.2868"/>
              <dgm:constr type="h" for="ch" forName="ParentBackground2" refType="h" fact="0.5319"/>
              <dgm:constr type="r" for="ch" forName="Child2" refType="w" fact="0.6145"/>
              <dgm:constr type="t" for="ch" forName="Child2" refType="h" fact="0.6876"/>
              <dgm:constr type="w" for="ch" forName="Child2" refType="w" fact="0.2868"/>
              <dgm:constr type="h" for="ch" forName="Child2" refType="h" fact="0.3124"/>
              <dgm:constr type="r" for="ch" forName="Accent1" refType="w" fact="1.0053"/>
              <dgm:constr type="t" for="ch" forName="Accent1" refType="h" fact="-0.0109"/>
              <dgm:constr type="w" for="ch" forName="Accent1" refType="w" fact="0.4334"/>
              <dgm:constr type="h" for="ch" forName="Accent1" refType="h" fact="0.806"/>
              <dgm:constr type="r" for="ch" forName="ParentBackground1" refType="w" fact="0.932"/>
              <dgm:constr type="t" for="ch" forName="ParentBackground1" refType="h" fact="0.1262"/>
              <dgm:constr type="w" for="ch" forName="ParentBackground1" refType="w" fact="0.2868"/>
              <dgm:constr type="h" for="ch" forName="ParentBackground1" refType="h" fact="0.5319"/>
              <dgm:constr type="r" for="ch" forName="Child1" refType="w" fact="0.932"/>
              <dgm:constr type="t" for="ch" forName="Child1" refType="h" fact="0.6876"/>
              <dgm:constr type="w" for="ch" forName="Child1" refType="w" fact="0.2868"/>
              <dgm:constr type="h" for="ch" forName="Child1" refType="h" fact="0.3124"/>
            </dgm:constrLst>
          </dgm:if>
          <dgm:if name="Name20" axis="ch" ptType="node" func="cnt" op="equ" val="4">
            <dgm:alg type="composite">
              <dgm:param type="ar" val="2.4437"/>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r" for="ch" forName="Parent4" refType="w" fact="0.1943"/>
              <dgm:constr type="t" for="ch" forName="Parent4" refType="h" fact="0.2022"/>
              <dgm:constr type="w" for="ch" forName="Parent4" refType="w" fact="0.1555"/>
              <dgm:constr type="h" for="ch" forName="Parent4" refType="h" fact="0.3799"/>
              <dgm:constr type="r" for="ch" forName="Parent3" refType="w" fact="0.4353"/>
              <dgm:constr type="t" for="ch" forName="Parent3" refType="h" fact="0.2022"/>
              <dgm:constr type="w" for="ch" forName="Parent3" refType="w" fact="0.1555"/>
              <dgm:constr type="h" for="ch" forName="Parent3" refType="h" fact="0.3799"/>
              <dgm:constr type="r" for="ch" forName="Parent2" refType="w" fact="0.6763"/>
              <dgm:constr type="t" for="ch" forName="Parent2" refType="h" fact="0.2022"/>
              <dgm:constr type="w" for="ch" forName="Parent2" refType="w" fact="0.1555"/>
              <dgm:constr type="h" for="ch" forName="Parent2" refType="h" fact="0.3799"/>
              <dgm:constr type="r" for="ch" forName="Parent1" refType="w" fact="0.9173"/>
              <dgm:constr type="t" for="ch" forName="Parent1" refType="h" fact="0.2022"/>
              <dgm:constr type="w" for="ch" forName="Parent1" refType="w" fact="0.1555"/>
              <dgm:constr type="h" for="ch" forName="Parent1" refType="h" fact="0.3799"/>
              <dgm:constr type="r" for="ch" forName="Accent4" refType="w" fact="0.2332"/>
              <dgm:constr type="t" for="ch" forName="Accent4" refType="h" fact="0.1072"/>
              <dgm:constr type="w" for="ch" forName="Accent4" refType="w" fact="0.2332"/>
              <dgm:constr type="h" for="ch" forName="Accent4" refType="h" fact="0.5699"/>
              <dgm:constr type="r" for="ch" forName="ParentBackground4" refType="w" fact="0.2254"/>
              <dgm:constr type="t" for="ch" forName="ParentBackground4" refType="h" fact="0.1262"/>
              <dgm:constr type="w" for="ch" forName="ParentBackground4" refType="w" fact="0.2177"/>
              <dgm:constr type="h" for="ch" forName="ParentBackground4" refType="h" fact="0.5319"/>
              <dgm:constr type="r" for="ch" forName="Child4" refType="w" fact="0.2254"/>
              <dgm:constr type="t" for="ch" forName="Child4" refType="h" fact="0.6876"/>
              <dgm:constr type="w" for="ch" forName="Child4" refType="w" fact="0.2177"/>
              <dgm:constr type="h" for="ch" forName="Child4" refType="h" fact="0.3124"/>
              <dgm:constr type="r" for="ch" forName="Accent3" refType="w" fact="0.5235"/>
              <dgm:constr type="t" for="ch" forName="Accent3" refType="h" fact="-0.0109"/>
              <dgm:constr type="w" for="ch" forName="Accent3" refType="w" fact="0.3298"/>
              <dgm:constr type="h" for="ch" forName="Accent3" refType="h" fact="0.806"/>
              <dgm:constr type="r" for="ch" forName="ParentBackground3" refType="w" fact="0.4664"/>
              <dgm:constr type="t" for="ch" forName="ParentBackground3" refType="h" fact="0.1262"/>
              <dgm:constr type="w" for="ch" forName="ParentBackground3" refType="w" fact="0.2177"/>
              <dgm:constr type="h" for="ch" forName="ParentBackground3" refType="h" fact="0.5319"/>
              <dgm:constr type="r" for="ch" forName="Child3" refType="w" fact="0.4664"/>
              <dgm:constr type="t" for="ch" forName="Child3" refType="h" fact="0.6876"/>
              <dgm:constr type="w" for="ch" forName="Child3" refType="w" fact="0.2177"/>
              <dgm:constr type="h" for="ch" forName="Child3" refType="h" fact="0.3124"/>
              <dgm:constr type="r" for="ch" forName="Accent2" refType="w" fact="0.7635"/>
              <dgm:constr type="t" for="ch" forName="Accent2" refType="h" fact="-0.0109"/>
              <dgm:constr type="w" for="ch" forName="Accent2" refType="w" fact="0.3298"/>
              <dgm:constr type="h" for="ch" forName="Accent2" refType="h" fact="0.806"/>
              <dgm:constr type="r" for="ch" forName="ParentBackground2" refType="w" fact="0.7074"/>
              <dgm:constr type="t" for="ch" forName="ParentBackground2" refType="h" fact="0.1262"/>
              <dgm:constr type="w" for="ch" forName="ParentBackground2" refType="w" fact="0.2177"/>
              <dgm:constr type="h" for="ch" forName="ParentBackground2" refType="h" fact="0.5319"/>
              <dgm:constr type="r" for="ch" forName="Child2" refType="w" fact="0.7074"/>
              <dgm:constr type="t" for="ch" forName="Child2" refType="h" fact="0.6876"/>
              <dgm:constr type="w" for="ch" forName="Child2" refType="w" fact="0.2177"/>
              <dgm:constr type="h" for="ch" forName="Child2" refType="h" fact="0.3124"/>
              <dgm:constr type="r" for="ch" forName="Accent1" refType="w" fact="1.0045"/>
              <dgm:constr type="t" for="ch" forName="Accent1" refType="h" fact="-0.0109"/>
              <dgm:constr type="w" for="ch" forName="Accent1" refType="w" fact="0.3298"/>
              <dgm:constr type="h" for="ch" forName="Accent1" refType="h" fact="0.806"/>
              <dgm:constr type="r" for="ch" forName="ParentBackground1" refType="w" fact="0.9484"/>
              <dgm:constr type="t" for="ch" forName="ParentBackground1" refType="h" fact="0.1262"/>
              <dgm:constr type="w" for="ch" forName="ParentBackground1" refType="w" fact="0.2177"/>
              <dgm:constr type="h" for="ch" forName="ParentBackground1" refType="h" fact="0.5319"/>
              <dgm:constr type="r" for="ch" forName="Child1" refType="w" fact="0.9484"/>
              <dgm:constr type="t" for="ch" forName="Child1" refType="h" fact="0.6876"/>
              <dgm:constr type="w" for="ch" forName="Child1" refType="w" fact="0.2177"/>
              <dgm:constr type="h" for="ch" forName="Child1" refType="h" fact="0.3124"/>
            </dgm:constrLst>
          </dgm:if>
          <dgm:if name="Name21" axis="ch" ptType="node" func="cnt" op="equ" val="5">
            <dgm:alg type="composite">
              <dgm:param type="ar" val="3.0325"/>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r" for="ch" forName="Parent5" refType="w" fact="0.1566"/>
              <dgm:constr type="t" for="ch" forName="Parent5" refType="h" fact="0.2022"/>
              <dgm:constr type="w" for="ch" forName="Parent5" refType="w" fact="0.1253"/>
              <dgm:constr type="h" for="ch" forName="Parent5" refType="h" fact="0.3799"/>
              <dgm:constr type="r" for="ch" forName="Parent4" refType="w" fact="0.3508"/>
              <dgm:constr type="t" for="ch" forName="Parent4" refType="h" fact="0.2022"/>
              <dgm:constr type="w" for="ch" forName="Parent4" refType="w" fact="0.1253"/>
              <dgm:constr type="h" for="ch" forName="Parent4" refType="h" fact="0.3799"/>
              <dgm:constr type="r" for="ch" forName="Parent3" refType="w" fact="0.545"/>
              <dgm:constr type="t" for="ch" forName="Parent3" refType="h" fact="0.2022"/>
              <dgm:constr type="w" for="ch" forName="Parent3" refType="w" fact="0.1253"/>
              <dgm:constr type="h" for="ch" forName="Parent3" refType="h" fact="0.3799"/>
              <dgm:constr type="r" for="ch" forName="Parent2" refType="w" fact="0.7391"/>
              <dgm:constr type="t" for="ch" forName="Parent2" refType="h" fact="0.2022"/>
              <dgm:constr type="w" for="ch" forName="Parent2" refType="w" fact="0.1253"/>
              <dgm:constr type="h" for="ch" forName="Parent2" refType="h" fact="0.3799"/>
              <dgm:constr type="r" for="ch" forName="Parent1" refType="w" fact="0.9333"/>
              <dgm:constr type="t" for="ch" forName="Parent1" refType="h" fact="0.2022"/>
              <dgm:constr type="w" for="ch" forName="Parent1" refType="w" fact="0.1253"/>
              <dgm:constr type="h" for="ch" forName="Parent1" refType="h" fact="0.3799"/>
              <dgm:constr type="r" for="ch" forName="Accent5" refType="w" fact="0.1879"/>
              <dgm:constr type="t" for="ch" forName="Accent5" refType="h" fact="0.1072"/>
              <dgm:constr type="w" for="ch" forName="Accent5" refType="w" fact="0.1879"/>
              <dgm:constr type="h" for="ch" forName="Accent5" refType="h" fact="0.5699"/>
              <dgm:constr type="r" for="ch" forName="ParentBackground5" refType="w" fact="0.1817"/>
              <dgm:constr type="t" for="ch" forName="ParentBackground5" refType="h" fact="0.1262"/>
              <dgm:constr type="w" for="ch" forName="ParentBackground5" refType="w" fact="0.1754"/>
              <dgm:constr type="h" for="ch" forName="ParentBackground5" refType="h" fact="0.5319"/>
              <dgm:constr type="r" for="ch" forName="Child5" refType="w" fact="0.1817"/>
              <dgm:constr type="t" for="ch" forName="Child5" refType="h" fact="0.6876"/>
              <dgm:constr type="w" for="ch" forName="Child5" refType="w" fact="0.1754"/>
              <dgm:constr type="h" for="ch" forName="Child5" refType="h" fact="0.3124"/>
              <dgm:constr type="r" for="ch" forName="Accent4" refType="w" fact="0.4211"/>
              <dgm:constr type="t" for="ch" forName="Accent4" refType="h" fact="-0.0109"/>
              <dgm:constr type="w" for="ch" forName="Accent4" refType="w" fact="0.2657"/>
              <dgm:constr type="h" for="ch" forName="Accent4" refType="h" fact="0.806"/>
              <dgm:constr type="r" for="ch" forName="ParentBackground4" refType="w" fact="0.3758"/>
              <dgm:constr type="t" for="ch" forName="ParentBackground4" refType="h" fact="0.1262"/>
              <dgm:constr type="w" for="ch" forName="ParentBackground4" refType="w" fact="0.1754"/>
              <dgm:constr type="h" for="ch" forName="ParentBackground4" refType="h" fact="0.5319"/>
              <dgm:constr type="r" for="ch" forName="Child4" refType="w" fact="0.3758"/>
              <dgm:constr type="t" for="ch" forName="Child4" refType="h" fact="0.6876"/>
              <dgm:constr type="w" for="ch" forName="Child4" refType="w" fact="0.1754"/>
              <dgm:constr type="h" for="ch" forName="Child4" refType="h" fact="0.3124"/>
              <dgm:constr type="r" for="ch" forName="Accent3" refType="w" fact="0.6152"/>
              <dgm:constr type="t" for="ch" forName="Accent3" refType="h" fact="-0.0109"/>
              <dgm:constr type="w" for="ch" forName="Accent3" refType="w" fact="0.2657"/>
              <dgm:constr type="h" for="ch" forName="Accent3" refType="h" fact="0.806"/>
              <dgm:constr type="r" for="ch" forName="ParentBackground3" refType="w" fact="0.57"/>
              <dgm:constr type="t" for="ch" forName="ParentBackground3" refType="h" fact="0.1262"/>
              <dgm:constr type="w" for="ch" forName="ParentBackground3" refType="w" fact="0.1754"/>
              <dgm:constr type="h" for="ch" forName="ParentBackground3" refType="h" fact="0.5319"/>
              <dgm:constr type="r" for="ch" forName="Child3" refType="w" fact="0.57"/>
              <dgm:constr type="t" for="ch" forName="Child3" refType="h" fact="0.6876"/>
              <dgm:constr type="w" for="ch" forName="Child3" refType="w" fact="0.1754"/>
              <dgm:constr type="h" for="ch" forName="Child3" refType="h" fact="0.3124"/>
              <dgm:constr type="r" for="ch" forName="Accent2" refType="w" fact="0.8094"/>
              <dgm:constr type="t" for="ch" forName="Accent2" refType="h" fact="-0.0109"/>
              <dgm:constr type="w" for="ch" forName="Accent2" refType="w" fact="0.2657"/>
              <dgm:constr type="h" for="ch" forName="Accent2" refType="h" fact="0.806"/>
              <dgm:constr type="r" for="ch" forName="ParentBackground2" refType="w" fact="0.7642"/>
              <dgm:constr type="t" for="ch" forName="ParentBackground2" refType="h" fact="0.1262"/>
              <dgm:constr type="w" for="ch" forName="ParentBackground2" refType="w" fact="0.1754"/>
              <dgm:constr type="h" for="ch" forName="ParentBackground2" refType="h" fact="0.5319"/>
              <dgm:constr type="r" for="ch" forName="Child2" refType="w" fact="0.7642"/>
              <dgm:constr type="t" for="ch" forName="Child2" refType="h" fact="0.6876"/>
              <dgm:constr type="w" for="ch" forName="Child2" refType="w" fact="0.1754"/>
              <dgm:constr type="h" for="ch" forName="Child2" refType="h" fact="0.3124"/>
              <dgm:constr type="r" for="ch" forName="Accent1" refType="w" fact="1.0036"/>
              <dgm:constr type="t" for="ch" forName="Accent1" refType="h" fact="-0.0109"/>
              <dgm:constr type="w" for="ch" forName="Accent1" refType="w" fact="0.2657"/>
              <dgm:constr type="h" for="ch" forName="Accent1" refType="h" fact="0.806"/>
              <dgm:constr type="r" for="ch" forName="ParentBackground1" refType="w" fact="0.9584"/>
              <dgm:constr type="t" for="ch" forName="ParentBackground1" refType="h" fact="0.1262"/>
              <dgm:constr type="w" for="ch" forName="ParentBackground1" refType="w" fact="0.1754"/>
              <dgm:constr type="h" for="ch" forName="ParentBackground1" refType="h" fact="0.5319"/>
              <dgm:constr type="r" for="ch" forName="Child1" refType="w" fact="0.9584"/>
              <dgm:constr type="t" for="ch" forName="Child1" refType="h" fact="0.6876"/>
              <dgm:constr type="w" for="ch" forName="Child1" refType="w" fact="0.1754"/>
              <dgm:constr type="h" for="ch" forName="Child1" refType="h" fact="0.3124"/>
            </dgm:constrLst>
          </dgm:if>
          <dgm:if name="Name22" axis="ch" ptType="node" func="cnt" op="equ" val="6">
            <dgm:alg type="composite">
              <dgm:param type="ar" val="3.6214"/>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r" for="ch" forName="Parent6" refType="w" fact="0.1311"/>
              <dgm:constr type="t" for="ch" forName="Parent6" refType="h" fact="0.2022"/>
              <dgm:constr type="w" for="ch" forName="Parent6" refType="w" fact="0.1049"/>
              <dgm:constr type="h" for="ch" forName="Parent6" refType="h" fact="0.3799"/>
              <dgm:constr type="r" for="ch" forName="Parent5" refType="w" fact="0.2937"/>
              <dgm:constr type="t" for="ch" forName="Parent5" refType="h" fact="0.2022"/>
              <dgm:constr type="w" for="ch" forName="Parent5" refType="w" fact="0.1049"/>
              <dgm:constr type="h" for="ch" forName="Parent5" refType="h" fact="0.3799"/>
              <dgm:constr type="r" for="ch" forName="Parent4" refType="w" fact="0.4563"/>
              <dgm:constr type="t" for="ch" forName="Parent4" refType="h" fact="0.2022"/>
              <dgm:constr type="w" for="ch" forName="Parent4" refType="w" fact="0.1049"/>
              <dgm:constr type="h" for="ch" forName="Parent4" refType="h" fact="0.3799"/>
              <dgm:constr type="r" for="ch" forName="Parent3" refType="w" fact="0.619"/>
              <dgm:constr type="t" for="ch" forName="Parent3" refType="h" fact="0.2022"/>
              <dgm:constr type="w" for="ch" forName="Parent3" refType="w" fact="0.1049"/>
              <dgm:constr type="h" for="ch" forName="Parent3" refType="h" fact="0.3799"/>
              <dgm:constr type="r" for="ch" forName="Parent2" refType="w" fact="0.7816"/>
              <dgm:constr type="t" for="ch" forName="Parent2" refType="h" fact="0.2022"/>
              <dgm:constr type="w" for="ch" forName="Parent2" refType="w" fact="0.1049"/>
              <dgm:constr type="h" for="ch" forName="Parent2" refType="h" fact="0.3799"/>
              <dgm:constr type="r" for="ch" forName="Parent1" refType="w" fact="0.9442"/>
              <dgm:constr type="t" for="ch" forName="Parent1" refType="h" fact="0.2022"/>
              <dgm:constr type="w" for="ch" forName="Parent1" refType="w" fact="0.1049"/>
              <dgm:constr type="h" for="ch" forName="Parent1" refType="h" fact="0.3799"/>
              <dgm:constr type="r" for="ch" forName="Accent6" refType="w" fact="0.1574"/>
              <dgm:constr type="t" for="ch" forName="Accent6" refType="h" fact="0.1072"/>
              <dgm:constr type="w" for="ch" forName="Accent6" refType="w" fact="0.1574"/>
              <dgm:constr type="h" for="ch" forName="Accent6" refType="h" fact="0.5699"/>
              <dgm:constr type="r" for="ch" forName="ParentBackground6" refType="w" fact="0.1521"/>
              <dgm:constr type="t" for="ch" forName="ParentBackground6" refType="h" fact="0.1262"/>
              <dgm:constr type="w" for="ch" forName="ParentBackground6" refType="w" fact="0.1469"/>
              <dgm:constr type="h" for="ch" forName="ParentBackground6" refType="h" fact="0.5319"/>
              <dgm:constr type="r" for="ch" forName="Child6" refType="w" fact="0.1521"/>
              <dgm:constr type="t" for="ch" forName="Child6" refType="h" fact="0.6876"/>
              <dgm:constr type="w" for="ch" forName="Child6" refType="w" fact="0.1469"/>
              <dgm:constr type="h" for="ch" forName="Child6" refType="h" fact="0.3124"/>
              <dgm:constr type="r" for="ch" forName="Accent5" refType="w" fact="0.3526"/>
              <dgm:constr type="t" for="ch" forName="Accent5" refType="h" fact="-0.0109"/>
              <dgm:constr type="w" for="ch" forName="Accent5" refType="w" fact="0.2226"/>
              <dgm:constr type="h" for="ch" forName="Accent5" refType="h" fact="0.806"/>
              <dgm:constr type="r" for="ch" forName="ParentBackground5" refType="w" fact="0.3147"/>
              <dgm:constr type="t" for="ch" forName="ParentBackground5" refType="h" fact="0.1262"/>
              <dgm:constr type="w" for="ch" forName="ParentBackground5" refType="w" fact="0.1469"/>
              <dgm:constr type="h" for="ch" forName="ParentBackground5" refType="h" fact="0.5319"/>
              <dgm:constr type="r" for="ch" forName="Child5" refType="w" fact="0.3147"/>
              <dgm:constr type="t" for="ch" forName="Child5" refType="h" fact="0.6876"/>
              <dgm:constr type="w" for="ch" forName="Child5" refType="w" fact="0.1469"/>
              <dgm:constr type="h" for="ch" forName="Child5" refType="h" fact="0.3124"/>
              <dgm:constr type="r" for="ch" forName="Accent4" refType="w" fact="0.5152"/>
              <dgm:constr type="t" for="ch" forName="Accent4" refType="h" fact="-0.0109"/>
              <dgm:constr type="w" for="ch" forName="Accent4" refType="w" fact="0.2226"/>
              <dgm:constr type="h" for="ch" forName="Accent4" refType="h" fact="0.806"/>
              <dgm:constr type="r" for="ch" forName="ParentBackground4" refType="w" fact="0.4773"/>
              <dgm:constr type="t" for="ch" forName="ParentBackground4" refType="h" fact="0.1262"/>
              <dgm:constr type="w" for="ch" forName="ParentBackground4" refType="w" fact="0.1469"/>
              <dgm:constr type="h" for="ch" forName="ParentBackground4" refType="h" fact="0.5319"/>
              <dgm:constr type="r" for="ch" forName="Child4" refType="w" fact="0.4773"/>
              <dgm:constr type="t" for="ch" forName="Child4" refType="h" fact="0.6876"/>
              <dgm:constr type="w" for="ch" forName="Child4" refType="w" fact="0.1469"/>
              <dgm:constr type="h" for="ch" forName="Child4" refType="h" fact="0.3124"/>
              <dgm:constr type="r" for="ch" forName="Accent3" refType="w" fact="0.6778"/>
              <dgm:constr type="t" for="ch" forName="Accent3" refType="h" fact="-0.0109"/>
              <dgm:constr type="w" for="ch" forName="Accent3" refType="w" fact="0.2226"/>
              <dgm:constr type="h" for="ch" forName="Accent3" refType="h" fact="0.806"/>
              <dgm:constr type="r" for="ch" forName="ParentBackground3" refType="w" fact="0.6399"/>
              <dgm:constr type="t" for="ch" forName="ParentBackground3" refType="h" fact="0.1262"/>
              <dgm:constr type="w" for="ch" forName="ParentBackground3" refType="w" fact="0.1469"/>
              <dgm:constr type="h" for="ch" forName="ParentBackground3" refType="h" fact="0.5319"/>
              <dgm:constr type="r" for="ch" forName="Child3" refType="w" fact="0.6399"/>
              <dgm:constr type="t" for="ch" forName="Child3" refType="h" fact="0.6876"/>
              <dgm:constr type="w" for="ch" forName="Child3" refType="w" fact="0.1469"/>
              <dgm:constr type="h" for="ch" forName="Child3" refType="h" fact="0.3124"/>
              <dgm:constr type="r" for="ch" forName="Accent2" refType="w" fact="0.8404"/>
              <dgm:constr type="t" for="ch" forName="Accent2" refType="h" fact="-0.0109"/>
              <dgm:constr type="w" for="ch" forName="Accent2" refType="w" fact="0.2226"/>
              <dgm:constr type="h" for="ch" forName="Accent2" refType="h" fact="0.806"/>
              <dgm:constr type="r" for="ch" forName="ParentBackground2" refType="w" fact="0.8025"/>
              <dgm:constr type="t" for="ch" forName="ParentBackground2" refType="h" fact="0.1262"/>
              <dgm:constr type="w" for="ch" forName="ParentBackground2" refType="w" fact="0.1469"/>
              <dgm:constr type="h" for="ch" forName="ParentBackground2" refType="h" fact="0.5319"/>
              <dgm:constr type="r" for="ch" forName="Child2" refType="w" fact="0.8025"/>
              <dgm:constr type="t" for="ch" forName="Child2" refType="h" fact="0.6876"/>
              <dgm:constr type="w" for="ch" forName="Child2" refType="w" fact="0.1469"/>
              <dgm:constr type="h" for="ch" forName="Child2" refType="h" fact="0.3124"/>
              <dgm:constr type="r" for="ch" forName="Accent1" refType="w" fact="1.003"/>
              <dgm:constr type="t" for="ch" forName="Accent1" refType="h" fact="-0.0109"/>
              <dgm:constr type="w" for="ch" forName="Accent1" refType="w" fact="0.2226"/>
              <dgm:constr type="h" for="ch" forName="Accent1" refType="h" fact="0.806"/>
              <dgm:constr type="r" for="ch" forName="ParentBackground1" refType="w" fact="0.9652"/>
              <dgm:constr type="t" for="ch" forName="ParentBackground1" refType="h" fact="0.1262"/>
              <dgm:constr type="w" for="ch" forName="ParentBackground1" refType="w" fact="0.1469"/>
              <dgm:constr type="h" for="ch" forName="ParentBackground1" refType="h" fact="0.5319"/>
              <dgm:constr type="r" for="ch" forName="Child1" refType="w" fact="0.9652"/>
              <dgm:constr type="t" for="ch" forName="Child1" refType="h" fact="0.6876"/>
              <dgm:constr type="w" for="ch" forName="Child1" refType="w" fact="0.1469"/>
              <dgm:constr type="h" for="ch" forName="Child1" refType="h" fact="0.3124"/>
            </dgm:constrLst>
          </dgm:if>
          <dgm:if name="Name23" axis="ch" ptType="node" func="cnt" op="equ" val="7">
            <dgm:alg type="composite">
              <dgm:param type="ar" val="4.2103"/>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r" for="ch" forName="Parent7" refType="w" fact="0.1128"/>
              <dgm:constr type="t" for="ch" forName="Parent7" refType="h" fact="0.2022"/>
              <dgm:constr type="w" for="ch" forName="Parent7" refType="w" fact="0.0902"/>
              <dgm:constr type="h" for="ch" forName="Parent7" refType="h" fact="0.3799"/>
              <dgm:constr type="r" for="ch" forName="Parent6" refType="w" fact="0.2527"/>
              <dgm:constr type="t" for="ch" forName="Parent6" refType="h" fact="0.2022"/>
              <dgm:constr type="w" for="ch" forName="Parent6" refType="w" fact="0.0902"/>
              <dgm:constr type="h" for="ch" forName="Parent6" refType="h" fact="0.3799"/>
              <dgm:constr type="r" for="ch" forName="Parent5" refType="w" fact="0.3925"/>
              <dgm:constr type="t" for="ch" forName="Parent5" refType="h" fact="0.2022"/>
              <dgm:constr type="w" for="ch" forName="Parent5" refType="w" fact="0.0902"/>
              <dgm:constr type="h" for="ch" forName="Parent5" refType="h" fact="0.3799"/>
              <dgm:constr type="r" for="ch" forName="Parent4" refType="w" fact="0.5324"/>
              <dgm:constr type="t" for="ch" forName="Parent4" refType="h" fact="0.2022"/>
              <dgm:constr type="w" for="ch" forName="Parent4" refType="w" fact="0.0902"/>
              <dgm:constr type="h" for="ch" forName="Parent4" refType="h" fact="0.3799"/>
              <dgm:constr type="r" for="ch" forName="Parent3" refType="w" fact="0.6723"/>
              <dgm:constr type="t" for="ch" forName="Parent3" refType="h" fact="0.2022"/>
              <dgm:constr type="w" for="ch" forName="Parent3" refType="w" fact="0.0902"/>
              <dgm:constr type="h" for="ch" forName="Parent3" refType="h" fact="0.3799"/>
              <dgm:constr type="r" for="ch" forName="Parent2" refType="w" fact="0.8121"/>
              <dgm:constr type="t" for="ch" forName="Parent2" refType="h" fact="0.2022"/>
              <dgm:constr type="w" for="ch" forName="Parent2" refType="w" fact="0.0902"/>
              <dgm:constr type="h" for="ch" forName="Parent2" refType="h" fact="0.3799"/>
              <dgm:constr type="r" for="ch" forName="Parent1" refType="w" fact="0.952"/>
              <dgm:constr type="t" for="ch" forName="Parent1" refType="h" fact="0.2022"/>
              <dgm:constr type="w" for="ch" forName="Parent1" refType="w" fact="0.0902"/>
              <dgm:constr type="h" for="ch" forName="Parent1" refType="h" fact="0.3799"/>
              <dgm:constr type="r" for="ch" forName="Accent7" refType="w" fact="0.1354"/>
              <dgm:constr type="t" for="ch" forName="Accent7" refType="h" fact="0.1072"/>
              <dgm:constr type="w" for="ch" forName="Accent7" refType="w" fact="0.1354"/>
              <dgm:constr type="h" for="ch" forName="Accent7" refType="h" fact="0.5699"/>
              <dgm:constr type="r" for="ch" forName="ParentBackground7" refType="w" fact="0.1308"/>
              <dgm:constr type="t" for="ch" forName="ParentBackground7" refType="h" fact="0.1262"/>
              <dgm:constr type="w" for="ch" forName="ParentBackground7" refType="w" fact="0.1263"/>
              <dgm:constr type="h" for="ch" forName="ParentBackground7" refType="h" fact="0.5319"/>
              <dgm:constr type="r" for="ch" forName="Child7" refType="w" fact="0.1308"/>
              <dgm:constr type="t" for="ch" forName="Child7" refType="h" fact="0.6876"/>
              <dgm:constr type="w" for="ch" forName="Child7" refType="w" fact="0.1263"/>
              <dgm:constr type="h" for="ch" forName="Child7" refType="h" fact="0.3124"/>
              <dgm:constr type="r" for="ch" forName="Accent6" refType="w" fact="0.3033"/>
              <dgm:constr type="t" for="ch" forName="Accent6" refType="h" fact="-0.0109"/>
              <dgm:constr type="w" for="ch" forName="Accent6" refType="w" fact="0.1915"/>
              <dgm:constr type="h" for="ch" forName="Accent6" refType="h" fact="0.806"/>
              <dgm:constr type="r" for="ch" forName="ParentBackground6" refType="w" fact="0.2707"/>
              <dgm:constr type="t" for="ch" forName="ParentBackground6" refType="h" fact="0.1262"/>
              <dgm:constr type="w" for="ch" forName="ParentBackground6" refType="w" fact="0.1263"/>
              <dgm:constr type="h" for="ch" forName="ParentBackground6" refType="h" fact="0.5319"/>
              <dgm:constr type="r" for="ch" forName="Child6" refType="w" fact="0.2707"/>
              <dgm:constr type="t" for="ch" forName="Child6" refType="h" fact="0.6876"/>
              <dgm:constr type="w" for="ch" forName="Child6" refType="w" fact="0.1263"/>
              <dgm:constr type="h" for="ch" forName="Child6" refType="h" fact="0.3124"/>
              <dgm:constr type="r" for="ch" forName="Accent5" refType="w" fact="0.4431"/>
              <dgm:constr type="t" for="ch" forName="Accent5" refType="h" fact="-0.0109"/>
              <dgm:constr type="w" for="ch" forName="Accent5" refType="w" fact="0.1915"/>
              <dgm:constr type="h" for="ch" forName="Accent5" refType="h" fact="0.806"/>
              <dgm:constr type="r" for="ch" forName="ParentBackground5" refType="w" fact="0.4106"/>
              <dgm:constr type="t" for="ch" forName="ParentBackground5" refType="h" fact="0.1262"/>
              <dgm:constr type="w" for="ch" forName="ParentBackground5" refType="w" fact="0.1263"/>
              <dgm:constr type="h" for="ch" forName="ParentBackground5" refType="h" fact="0.5319"/>
              <dgm:constr type="r" for="ch" forName="Child5" refType="w" fact="0.4106"/>
              <dgm:constr type="t" for="ch" forName="Child5" refType="h" fact="0.6876"/>
              <dgm:constr type="w" for="ch" forName="Child5" refType="w" fact="0.1263"/>
              <dgm:constr type="h" for="ch" forName="Child5" refType="h" fact="0.3124"/>
              <dgm:constr type="r" for="ch" forName="Accent4" refType="w" fact="0.583"/>
              <dgm:constr type="t" for="ch" forName="Accent4" refType="h" fact="-0.0109"/>
              <dgm:constr type="w" for="ch" forName="Accent4" refType="w" fact="0.1915"/>
              <dgm:constr type="h" for="ch" forName="Accent4" refType="h" fact="0.806"/>
              <dgm:constr type="r" for="ch" forName="ParentBackground4" refType="w" fact="0.5504"/>
              <dgm:constr type="t" for="ch" forName="ParentBackground4" refType="h" fact="0.1262"/>
              <dgm:constr type="w" for="ch" forName="ParentBackground4" refType="w" fact="0.1263"/>
              <dgm:constr type="h" for="ch" forName="ParentBackground4" refType="h" fact="0.5319"/>
              <dgm:constr type="r" for="ch" forName="Child4" refType="w" fact="0.5504"/>
              <dgm:constr type="t" for="ch" forName="Child4" refType="h" fact="0.6876"/>
              <dgm:constr type="w" for="ch" forName="Child4" refType="w" fact="0.1263"/>
              <dgm:constr type="h" for="ch" forName="Child4" refType="h" fact="0.3124"/>
              <dgm:constr type="r" for="ch" forName="Accent3" refType="w" fact="0.7229"/>
              <dgm:constr type="t" for="ch" forName="Accent3" refType="h" fact="-0.0109"/>
              <dgm:constr type="w" for="ch" forName="Accent3" refType="w" fact="0.1915"/>
              <dgm:constr type="h" for="ch" forName="Accent3" refType="h" fact="0.806"/>
              <dgm:constr type="r" for="ch" forName="ParentBackground3" refType="w" fact="0.6903"/>
              <dgm:constr type="t" for="ch" forName="ParentBackground3" refType="h" fact="0.1262"/>
              <dgm:constr type="w" for="ch" forName="ParentBackground3" refType="w" fact="0.1263"/>
              <dgm:constr type="h" for="ch" forName="ParentBackground3" refType="h" fact="0.5319"/>
              <dgm:constr type="r" for="ch" forName="Child3" refType="w" fact="0.6903"/>
              <dgm:constr type="t" for="ch" forName="Child3" refType="h" fact="0.6876"/>
              <dgm:constr type="w" for="ch" forName="Child3" refType="w" fact="0.1263"/>
              <dgm:constr type="h" for="ch" forName="Child3" refType="h" fact="0.3124"/>
              <dgm:constr type="r" for="ch" forName="Accent2" refType="w" fact="0.8627"/>
              <dgm:constr type="t" for="ch" forName="Accent2" refType="h" fact="-0.0109"/>
              <dgm:constr type="w" for="ch" forName="Accent2" refType="w" fact="0.1915"/>
              <dgm:constr type="h" for="ch" forName="Accent2" refType="h" fact="0.806"/>
              <dgm:constr type="r" for="ch" forName="ParentBackground2" refType="w" fact="0.8302"/>
              <dgm:constr type="t" for="ch" forName="ParentBackground2" refType="h" fact="0.1262"/>
              <dgm:constr type="w" for="ch" forName="ParentBackground2" refType="w" fact="0.1263"/>
              <dgm:constr type="h" for="ch" forName="ParentBackground2" refType="h" fact="0.5319"/>
              <dgm:constr type="r" for="ch" forName="Child2" refType="w" fact="0.8302"/>
              <dgm:constr type="t" for="ch" forName="Child2" refType="h" fact="0.6876"/>
              <dgm:constr type="w" for="ch" forName="Child2" refType="w" fact="0.1263"/>
              <dgm:constr type="h" for="ch" forName="Child2" refType="h" fact="0.3124"/>
              <dgm:constr type="r" for="ch" forName="Accent1" refType="w" fact="1.0026"/>
              <dgm:constr type="t" for="ch" forName="Accent1" refType="h" fact="-0.0109"/>
              <dgm:constr type="w" for="ch" forName="Accent1" refType="w" fact="0.1915"/>
              <dgm:constr type="h" for="ch" forName="Accent1" refType="h" fact="0.806"/>
              <dgm:constr type="r" for="ch" forName="ParentBackground1" refType="w" fact="0.97"/>
              <dgm:constr type="t" for="ch" forName="ParentBackground1" refType="h" fact="0.1262"/>
              <dgm:constr type="w" for="ch" forName="ParentBackground1" refType="w" fact="0.1263"/>
              <dgm:constr type="h" for="ch" forName="ParentBackground1" refType="h" fact="0.5319"/>
              <dgm:constr type="r" for="ch" forName="Child1" refType="w" fact="0.97"/>
              <dgm:constr type="t" for="ch" forName="Child1" refType="h" fact="0.6876"/>
              <dgm:constr type="w" for="ch" forName="Child1" refType="w" fact="0.1263"/>
              <dgm:constr type="h" for="ch" forName="Child1" refType="h" fact="0.3124"/>
            </dgm:constrLst>
          </dgm:if>
          <dgm:if name="Name24" axis="ch" ptType="node" func="cnt" op="equ" val="8">
            <dgm:alg type="composite">
              <dgm:param type="ar" val="4.7991"/>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r" for="ch" forName="Parent8" refType="w" fact="0.099"/>
              <dgm:constr type="t" for="ch" forName="Parent8" refType="h" fact="0.2022"/>
              <dgm:constr type="w" for="ch" forName="Parent8" refType="w" fact="0.0792"/>
              <dgm:constr type="h" for="ch" forName="Parent8" refType="h" fact="0.3799"/>
              <dgm:constr type="r" for="ch" forName="Parent7" refType="w" fact="0.2217"/>
              <dgm:constr type="t" for="ch" forName="Parent7" refType="h" fact="0.2022"/>
              <dgm:constr type="w" for="ch" forName="Parent7" refType="w" fact="0.0792"/>
              <dgm:constr type="h" for="ch" forName="Parent7" refType="h" fact="0.3799"/>
              <dgm:constr type="r" for="ch" forName="Parent6" refType="w" fact="0.3444"/>
              <dgm:constr type="t" for="ch" forName="Parent6" refType="h" fact="0.2022"/>
              <dgm:constr type="w" for="ch" forName="Parent6" refType="w" fact="0.0792"/>
              <dgm:constr type="h" for="ch" forName="Parent6" refType="h" fact="0.3799"/>
              <dgm:constr type="r" for="ch" forName="Parent5" refType="w" fact="0.4671"/>
              <dgm:constr type="t" for="ch" forName="Parent5" refType="h" fact="0.2022"/>
              <dgm:constr type="w" for="ch" forName="Parent5" refType="w" fact="0.0792"/>
              <dgm:constr type="h" for="ch" forName="Parent5" refType="h" fact="0.3799"/>
              <dgm:constr type="r" for="ch" forName="Parent4" refType="w" fact="0.5898"/>
              <dgm:constr type="t" for="ch" forName="Parent4" refType="h" fact="0.2022"/>
              <dgm:constr type="w" for="ch" forName="Parent4" refType="w" fact="0.0792"/>
              <dgm:constr type="h" for="ch" forName="Parent4" refType="h" fact="0.3799"/>
              <dgm:constr type="r" for="ch" forName="Parent3" refType="w" fact="0.7125"/>
              <dgm:constr type="t" for="ch" forName="Parent3" refType="h" fact="0.2022"/>
              <dgm:constr type="w" for="ch" forName="Parent3" refType="w" fact="0.0792"/>
              <dgm:constr type="h" for="ch" forName="Parent3" refType="h" fact="0.3799"/>
              <dgm:constr type="r" for="ch" forName="Parent2" refType="w" fact="0.8352"/>
              <dgm:constr type="t" for="ch" forName="Parent2" refType="h" fact="0.2022"/>
              <dgm:constr type="w" for="ch" forName="Parent2" refType="w" fact="0.0792"/>
              <dgm:constr type="h" for="ch" forName="Parent2" refType="h" fact="0.3799"/>
              <dgm:constr type="r" for="ch" forName="Parent1" refType="w" fact="0.9579"/>
              <dgm:constr type="t" for="ch" forName="Parent1" refType="h" fact="0.2022"/>
              <dgm:constr type="w" for="ch" forName="Parent1" refType="w" fact="0.0792"/>
              <dgm:constr type="h" for="ch" forName="Parent1" refType="h" fact="0.3799"/>
              <dgm:constr type="r" for="ch" forName="Accent8" refType="w" fact="0.1187"/>
              <dgm:constr type="t" for="ch" forName="Accent8" refType="h" fact="0.1072"/>
              <dgm:constr type="w" for="ch" forName="Accent8" refType="w" fact="0.1187"/>
              <dgm:constr type="h" for="ch" forName="Accent8" refType="h" fact="0.5699"/>
              <dgm:constr type="r" for="ch" forName="ParentBackground8" refType="w" fact="0.1148"/>
              <dgm:constr type="t" for="ch" forName="ParentBackground8" refType="h" fact="0.1262"/>
              <dgm:constr type="w" for="ch" forName="ParentBackground8" refType="w" fact="0.1108"/>
              <dgm:constr type="h" for="ch" forName="ParentBackground8" refType="h" fact="0.5319"/>
              <dgm:constr type="r" for="ch" forName="Child8" refType="w" fact="0.1148"/>
              <dgm:constr type="t" for="ch" forName="Child8" refType="h" fact="0.6876"/>
              <dgm:constr type="w" for="ch" forName="Child8" refType="w" fact="0.1108"/>
              <dgm:constr type="h" for="ch" forName="Child8" refType="h" fact="0.3124"/>
              <dgm:constr type="r" for="ch" forName="Accent7" refType="w" fact="0.2661"/>
              <dgm:constr type="t" for="ch" forName="Accent7" refType="h" fact="-0.0109"/>
              <dgm:constr type="w" for="ch" forName="Accent7" refType="w" fact="0.1679"/>
              <dgm:constr type="h" for="ch" forName="Accent7" refType="h" fact="0.806"/>
              <dgm:constr type="r" for="ch" forName="ParentBackground7" refType="w" fact="0.2375"/>
              <dgm:constr type="t" for="ch" forName="ParentBackground7" refType="h" fact="0.1262"/>
              <dgm:constr type="w" for="ch" forName="ParentBackground7" refType="w" fact="0.1108"/>
              <dgm:constr type="h" for="ch" forName="ParentBackground7" refType="h" fact="0.5319"/>
              <dgm:constr type="r" for="ch" forName="Child7" refType="w" fact="0.2375"/>
              <dgm:constr type="t" for="ch" forName="Child7" refType="h" fact="0.6876"/>
              <dgm:constr type="w" for="ch" forName="Child7" refType="w" fact="0.1108"/>
              <dgm:constr type="h" for="ch" forName="Child7" refType="h" fact="0.3124"/>
              <dgm:constr type="r" for="ch" forName="Accent6" refType="w" fact="0.3888"/>
              <dgm:constr type="t" for="ch" forName="Accent6" refType="h" fact="-0.0109"/>
              <dgm:constr type="w" for="ch" forName="Accent6" refType="w" fact="0.1679"/>
              <dgm:constr type="h" for="ch" forName="Accent6" refType="h" fact="0.806"/>
              <dgm:constr type="r" for="ch" forName="ParentBackground6" refType="w" fact="0.3602"/>
              <dgm:constr type="t" for="ch" forName="ParentBackground6" refType="h" fact="0.1262"/>
              <dgm:constr type="w" for="ch" forName="ParentBackground6" refType="w" fact="0.1108"/>
              <dgm:constr type="h" for="ch" forName="ParentBackground6" refType="h" fact="0.5319"/>
              <dgm:constr type="r" for="ch" forName="Child6" refType="w" fact="0.3602"/>
              <dgm:constr type="t" for="ch" forName="Child6" refType="h" fact="0.6876"/>
              <dgm:constr type="w" for="ch" forName="Child6" refType="w" fact="0.1108"/>
              <dgm:constr type="h" for="ch" forName="Child6" refType="h" fact="0.3124"/>
              <dgm:constr type="r" for="ch" forName="Accent5" refType="w" fact="0.5115"/>
              <dgm:constr type="t" for="ch" forName="Accent5" refType="h" fact="-0.0109"/>
              <dgm:constr type="w" for="ch" forName="Accent5" refType="w" fact="0.1679"/>
              <dgm:constr type="h" for="ch" forName="Accent5" refType="h" fact="0.806"/>
              <dgm:constr type="r" for="ch" forName="ParentBackground5" refType="w" fact="0.4829"/>
              <dgm:constr type="t" for="ch" forName="ParentBackground5" refType="h" fact="0.1262"/>
              <dgm:constr type="w" for="ch" forName="ParentBackground5" refType="w" fact="0.1108"/>
              <dgm:constr type="h" for="ch" forName="ParentBackground5" refType="h" fact="0.5319"/>
              <dgm:constr type="r" for="ch" forName="Child5" refType="w" fact="0.4829"/>
              <dgm:constr type="t" for="ch" forName="Child5" refType="h" fact="0.6876"/>
              <dgm:constr type="w" for="ch" forName="Child5" refType="w" fact="0.1108"/>
              <dgm:constr type="h" for="ch" forName="Child5" refType="h" fact="0.3124"/>
              <dgm:constr type="r" for="ch" forName="Accent4" refType="w" fact="0.6342"/>
              <dgm:constr type="t" for="ch" forName="Accent4" refType="h" fact="-0.0109"/>
              <dgm:constr type="w" for="ch" forName="Accent4" refType="w" fact="0.1679"/>
              <dgm:constr type="h" for="ch" forName="Accent4" refType="h" fact="0.806"/>
              <dgm:constr type="r" for="ch" forName="ParentBackground4" refType="w" fact="0.6056"/>
              <dgm:constr type="t" for="ch" forName="ParentBackground4" refType="h" fact="0.1262"/>
              <dgm:constr type="w" for="ch" forName="ParentBackground4" refType="w" fact="0.1108"/>
              <dgm:constr type="h" for="ch" forName="ParentBackground4" refType="h" fact="0.5319"/>
              <dgm:constr type="r" for="ch" forName="Child4" refType="w" fact="0.6056"/>
              <dgm:constr type="t" for="ch" forName="Child4" refType="h" fact="0.6876"/>
              <dgm:constr type="w" for="ch" forName="Child4" refType="w" fact="0.1108"/>
              <dgm:constr type="h" for="ch" forName="Child4" refType="h" fact="0.3124"/>
              <dgm:constr type="r" for="ch" forName="Accent3" refType="w" fact="0.7569"/>
              <dgm:constr type="t" for="ch" forName="Accent3" refType="h" fact="-0.0109"/>
              <dgm:constr type="w" for="ch" forName="Accent3" refType="w" fact="0.1679"/>
              <dgm:constr type="h" for="ch" forName="Accent3" refType="h" fact="0.806"/>
              <dgm:constr type="r" for="ch" forName="ParentBackground3" refType="w" fact="0.7283"/>
              <dgm:constr type="t" for="ch" forName="ParentBackground3" refType="h" fact="0.1262"/>
              <dgm:constr type="w" for="ch" forName="ParentBackground3" refType="w" fact="0.1108"/>
              <dgm:constr type="h" for="ch" forName="ParentBackground3" refType="h" fact="0.5319"/>
              <dgm:constr type="r" for="ch" forName="Child3" refType="w" fact="0.7283"/>
              <dgm:constr type="t" for="ch" forName="Child3" refType="h" fact="0.6876"/>
              <dgm:constr type="w" for="ch" forName="Child3" refType="w" fact="0.1108"/>
              <dgm:constr type="h" for="ch" forName="Child3" refType="h" fact="0.3124"/>
              <dgm:constr type="r" for="ch" forName="Accent2" refType="w" fact="0.8796"/>
              <dgm:constr type="t" for="ch" forName="Accent2" refType="h" fact="-0.0109"/>
              <dgm:constr type="w" for="ch" forName="Accent2" refType="w" fact="0.1679"/>
              <dgm:constr type="h" for="ch" forName="Accent2" refType="h" fact="0.806"/>
              <dgm:constr type="r" for="ch" forName="ParentBackground2" refType="w" fact="0.851"/>
              <dgm:constr type="t" for="ch" forName="ParentBackground2" refType="h" fact="0.1262"/>
              <dgm:constr type="w" for="ch" forName="ParentBackground2" refType="w" fact="0.1108"/>
              <dgm:constr type="h" for="ch" forName="ParentBackground2" refType="h" fact="0.5319"/>
              <dgm:constr type="r" for="ch" forName="Child2" refType="w" fact="0.851"/>
              <dgm:constr type="t" for="ch" forName="Child2" refType="h" fact="0.6876"/>
              <dgm:constr type="w" for="ch" forName="Child2" refType="w" fact="0.1108"/>
              <dgm:constr type="h" for="ch" forName="Child2" refType="h" fact="0.3124"/>
              <dgm:constr type="r" for="ch" forName="Accent1" refType="w" fact="1.0023"/>
              <dgm:constr type="t" for="ch" forName="Accent1" refType="h" fact="-0.0109"/>
              <dgm:constr type="w" for="ch" forName="Accent1" refType="w" fact="0.1679"/>
              <dgm:constr type="h" for="ch" forName="Accent1" refType="h" fact="0.806"/>
              <dgm:constr type="r" for="ch" forName="ParentBackground1" refType="w" fact="0.9737"/>
              <dgm:constr type="t" for="ch" forName="ParentBackground1" refType="h" fact="0.1262"/>
              <dgm:constr type="w" for="ch" forName="ParentBackground1" refType="w" fact="0.1108"/>
              <dgm:constr type="h" for="ch" forName="ParentBackground1" refType="h" fact="0.5319"/>
              <dgm:constr type="r" for="ch" forName="Child1" refType="w" fact="0.9737"/>
              <dgm:constr type="t" for="ch" forName="Child1" refType="h" fact="0.6876"/>
              <dgm:constr type="w" for="ch" forName="Child1" refType="w" fact="0.1108"/>
              <dgm:constr type="h" for="ch" forName="Child1" refType="h" fact="0.3124"/>
            </dgm:constrLst>
          </dgm:if>
          <dgm:if name="Name25" axis="ch" ptType="node" func="cnt" op="equ" val="9">
            <dgm:alg type="composite">
              <dgm:param type="ar" val="5.38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r" for="ch" forName="Parent9" refType="w" fact="0.0881"/>
              <dgm:constr type="t" for="ch" forName="Parent9" refType="h" fact="0.2022"/>
              <dgm:constr type="w" for="ch" forName="Parent9" refType="w" fact="0.0705"/>
              <dgm:constr type="h" for="ch" forName="Parent9" refType="h" fact="0.3799"/>
              <dgm:constr type="r" for="ch" forName="Parent8" refType="w" fact="0.1974"/>
              <dgm:constr type="t" for="ch" forName="Parent8" refType="h" fact="0.2022"/>
              <dgm:constr type="w" for="ch" forName="Parent8" refType="w" fact="0.0705"/>
              <dgm:constr type="h" for="ch" forName="Parent8" refType="h" fact="0.3799"/>
              <dgm:constr type="r" for="ch" forName="Parent7" refType="w" fact="0.3067"/>
              <dgm:constr type="t" for="ch" forName="Parent7" refType="h" fact="0.2022"/>
              <dgm:constr type="w" for="ch" forName="Parent7" refType="w" fact="0.0705"/>
              <dgm:constr type="h" for="ch" forName="Parent7" refType="h" fact="0.3799"/>
              <dgm:constr type="r" for="ch" forName="Parent6" refType="w" fact="0.416"/>
              <dgm:constr type="t" for="ch" forName="Parent6" refType="h" fact="0.2022"/>
              <dgm:constr type="w" for="ch" forName="Parent6" refType="w" fact="0.0705"/>
              <dgm:constr type="h" for="ch" forName="Parent6" refType="h" fact="0.3799"/>
              <dgm:constr type="r" for="ch" forName="Parent5" refType="w" fact="0.5253"/>
              <dgm:constr type="t" for="ch" forName="Parent5" refType="h" fact="0.2022"/>
              <dgm:constr type="w" for="ch" forName="Parent5" refType="w" fact="0.0705"/>
              <dgm:constr type="h" for="ch" forName="Parent5" refType="h" fact="0.3799"/>
              <dgm:constr type="r" for="ch" forName="Parent4" refType="w" fact="0.6346"/>
              <dgm:constr type="t" for="ch" forName="Parent4" refType="h" fact="0.2022"/>
              <dgm:constr type="w" for="ch" forName="Parent4" refType="w" fact="0.0705"/>
              <dgm:constr type="h" for="ch" forName="Parent4" refType="h" fact="0.3799"/>
              <dgm:constr type="r" for="ch" forName="Parent3" refType="w" fact="0.7439"/>
              <dgm:constr type="t" for="ch" forName="Parent3" refType="h" fact="0.2022"/>
              <dgm:constr type="w" for="ch" forName="Parent3" refType="w" fact="0.0705"/>
              <dgm:constr type="h" for="ch" forName="Parent3" refType="h" fact="0.3799"/>
              <dgm:constr type="r" for="ch" forName="Parent2" refType="w" fact="0.8532"/>
              <dgm:constr type="t" for="ch" forName="Parent2" refType="h" fact="0.2022"/>
              <dgm:constr type="w" for="ch" forName="Parent2" refType="w" fact="0.0705"/>
              <dgm:constr type="h" for="ch" forName="Parent2" refType="h" fact="0.3799"/>
              <dgm:constr type="r" for="ch" forName="Parent1" refType="w" fact="0.9625"/>
              <dgm:constr type="t" for="ch" forName="Parent1" refType="h" fact="0.2022"/>
              <dgm:constr type="w" for="ch" forName="Parent1" refType="w" fact="0.0705"/>
              <dgm:constr type="h" for="ch" forName="Parent1" refType="h" fact="0.3799"/>
              <dgm:constr type="r" for="ch" forName="Accent9" refType="w" fact="0.1058"/>
              <dgm:constr type="t" for="ch" forName="Accent9" refType="h" fact="0.1072"/>
              <dgm:constr type="w" for="ch" forName="Accent9" refType="w" fact="0.1058"/>
              <dgm:constr type="h" for="ch" forName="Accent9" refType="h" fact="0.5699"/>
              <dgm:constr type="r" for="ch" forName="ParentBackground9" refType="w" fact="0.1022"/>
              <dgm:constr type="t" for="ch" forName="ParentBackground9" refType="h" fact="0.1262"/>
              <dgm:constr type="w" for="ch" forName="ParentBackground9" refType="w" fact="0.0987"/>
              <dgm:constr type="h" for="ch" forName="ParentBackground9" refType="h" fact="0.5319"/>
              <dgm:constr type="r" for="ch" forName="Child9" refType="w" fact="0.1022"/>
              <dgm:constr type="t" for="ch" forName="Child9" refType="h" fact="0.6876"/>
              <dgm:constr type="w" for="ch" forName="Child9" refType="w" fact="0.0987"/>
              <dgm:constr type="h" for="ch" forName="Child9" refType="h" fact="0.3124"/>
              <dgm:constr type="r" for="ch" forName="Accent8" refType="w" fact="0.237"/>
              <dgm:constr type="t" for="ch" forName="Accent8" refType="h" fact="-0.0109"/>
              <dgm:constr type="w" for="ch" forName="Accent8" refType="w" fact="0.1496"/>
              <dgm:constr type="h" for="ch" forName="Accent8" refType="h" fact="0.806"/>
              <dgm:constr type="r" for="ch" forName="ParentBackground8" refType="w" fact="0.2115"/>
              <dgm:constr type="t" for="ch" forName="ParentBackground8" refType="h" fact="0.1262"/>
              <dgm:constr type="w" for="ch" forName="ParentBackground8" refType="w" fact="0.0987"/>
              <dgm:constr type="h" for="ch" forName="ParentBackground8" refType="h" fact="0.5319"/>
              <dgm:constr type="r" for="ch" forName="Child8" refType="w" fact="0.2115"/>
              <dgm:constr type="t" for="ch" forName="Child8" refType="h" fact="0.6876"/>
              <dgm:constr type="w" for="ch" forName="Child8" refType="w" fact="0.0987"/>
              <dgm:constr type="h" for="ch" forName="Child8" refType="h" fact="0.3124"/>
              <dgm:constr type="r" for="ch" forName="Accent7" refType="w" fact="0.3462"/>
              <dgm:constr type="t" for="ch" forName="Accent7" refType="h" fact="-0.0109"/>
              <dgm:constr type="w" for="ch" forName="Accent7" refType="w" fact="0.1496"/>
              <dgm:constr type="h" for="ch" forName="Accent7" refType="h" fact="0.806"/>
              <dgm:constr type="r" for="ch" forName="ParentBackground7" refType="w" fact="0.3208"/>
              <dgm:constr type="t" for="ch" forName="ParentBackground7" refType="h" fact="0.1262"/>
              <dgm:constr type="w" for="ch" forName="ParentBackground7" refType="w" fact="0.0987"/>
              <dgm:constr type="h" for="ch" forName="ParentBackground7" refType="h" fact="0.5319"/>
              <dgm:constr type="r" for="ch" forName="Child7" refType="w" fact="0.3208"/>
              <dgm:constr type="t" for="ch" forName="Child7" refType="h" fact="0.6876"/>
              <dgm:constr type="w" for="ch" forName="Child7" refType="w" fact="0.0987"/>
              <dgm:constr type="h" for="ch" forName="Child7" refType="h" fact="0.3124"/>
              <dgm:constr type="r" for="ch" forName="Accent6" refType="w" fact="0.4555"/>
              <dgm:constr type="t" for="ch" forName="Accent6" refType="h" fact="-0.0109"/>
              <dgm:constr type="w" for="ch" forName="Accent6" refType="w" fact="0.1496"/>
              <dgm:constr type="h" for="ch" forName="Accent6" refType="h" fact="0.806"/>
              <dgm:constr type="r" for="ch" forName="ParentBackground6" refType="w" fact="0.4301"/>
              <dgm:constr type="t" for="ch" forName="ParentBackground6" refType="h" fact="0.1262"/>
              <dgm:constr type="w" for="ch" forName="ParentBackground6" refType="w" fact="0.0987"/>
              <dgm:constr type="h" for="ch" forName="ParentBackground6" refType="h" fact="0.5319"/>
              <dgm:constr type="r" for="ch" forName="Child6" refType="w" fact="0.4301"/>
              <dgm:constr type="t" for="ch" forName="Child6" refType="h" fact="0.6876"/>
              <dgm:constr type="w" for="ch" forName="Child6" refType="w" fact="0.0987"/>
              <dgm:constr type="h" for="ch" forName="Child6" refType="h" fact="0.3124"/>
              <dgm:constr type="r" for="ch" forName="Accent5" refType="w" fact="0.5648"/>
              <dgm:constr type="t" for="ch" forName="Accent5" refType="h" fact="-0.0109"/>
              <dgm:constr type="w" for="ch" forName="Accent5" refType="w" fact="0.1496"/>
              <dgm:constr type="h" for="ch" forName="Accent5" refType="h" fact="0.806"/>
              <dgm:constr type="r" for="ch" forName="ParentBackground5" refType="w" fact="0.5394"/>
              <dgm:constr type="t" for="ch" forName="ParentBackground5" refType="h" fact="0.1262"/>
              <dgm:constr type="w" for="ch" forName="ParentBackground5" refType="w" fact="0.0987"/>
              <dgm:constr type="h" for="ch" forName="ParentBackground5" refType="h" fact="0.5319"/>
              <dgm:constr type="r" for="ch" forName="Child5" refType="w" fact="0.5394"/>
              <dgm:constr type="t" for="ch" forName="Child5" refType="h" fact="0.6876"/>
              <dgm:constr type="w" for="ch" forName="Child5" refType="w" fact="0.0987"/>
              <dgm:constr type="h" for="ch" forName="Child5" refType="h" fact="0.3124"/>
              <dgm:constr type="r" for="ch" forName="Accent4" refType="w" fact="0.6741"/>
              <dgm:constr type="t" for="ch" forName="Accent4" refType="h" fact="-0.0109"/>
              <dgm:constr type="w" for="ch" forName="Accent4" refType="w" fact="0.1496"/>
              <dgm:constr type="h" for="ch" forName="Accent4" refType="h" fact="0.806"/>
              <dgm:constr type="r" for="ch" forName="ParentBackground4" refType="w" fact="0.6487"/>
              <dgm:constr type="t" for="ch" forName="ParentBackground4" refType="h" fact="0.1262"/>
              <dgm:constr type="w" for="ch" forName="ParentBackground4" refType="w" fact="0.0987"/>
              <dgm:constr type="h" for="ch" forName="ParentBackground4" refType="h" fact="0.5319"/>
              <dgm:constr type="r" for="ch" forName="Child4" refType="w" fact="0.6487"/>
              <dgm:constr type="t" for="ch" forName="Child4" refType="h" fact="0.6876"/>
              <dgm:constr type="w" for="ch" forName="Child4" refType="w" fact="0.0987"/>
              <dgm:constr type="h" for="ch" forName="Child4" refType="h" fact="0.3124"/>
              <dgm:constr type="r" for="ch" forName="Accent3" refType="w" fact="0.7834"/>
              <dgm:constr type="t" for="ch" forName="Accent3" refType="h" fact="-0.0109"/>
              <dgm:constr type="w" for="ch" forName="Accent3" refType="w" fact="0.1496"/>
              <dgm:constr type="h" for="ch" forName="Accent3" refType="h" fact="0.806"/>
              <dgm:constr type="r" for="ch" forName="ParentBackground3" refType="w" fact="0.758"/>
              <dgm:constr type="t" for="ch" forName="ParentBackground3" refType="h" fact="0.1262"/>
              <dgm:constr type="w" for="ch" forName="ParentBackground3" refType="w" fact="0.0987"/>
              <dgm:constr type="h" for="ch" forName="ParentBackground3" refType="h" fact="0.5319"/>
              <dgm:constr type="r" for="ch" forName="Child3" refType="w" fact="0.758"/>
              <dgm:constr type="t" for="ch" forName="Child3" refType="h" fact="0.6876"/>
              <dgm:constr type="w" for="ch" forName="Child3" refType="w" fact="0.0987"/>
              <dgm:constr type="h" for="ch" forName="Child3" refType="h" fact="0.3124"/>
              <dgm:constr type="r" for="ch" forName="Accent2" refType="w" fact="0.8927"/>
              <dgm:constr type="t" for="ch" forName="Accent2" refType="h" fact="-0.0109"/>
              <dgm:constr type="w" for="ch" forName="Accent2" refType="w" fact="0.1496"/>
              <dgm:constr type="h" for="ch" forName="Accent2" refType="h" fact="0.806"/>
              <dgm:constr type="r" for="ch" forName="ParentBackground2" refType="w" fact="0.8673"/>
              <dgm:constr type="t" for="ch" forName="ParentBackground2" refType="h" fact="0.1262"/>
              <dgm:constr type="w" for="ch" forName="ParentBackground2" refType="w" fact="0.0987"/>
              <dgm:constr type="h" for="ch" forName="ParentBackground2" refType="h" fact="0.5319"/>
              <dgm:constr type="r" for="ch" forName="Child2" refType="w" fact="0.8673"/>
              <dgm:constr type="t" for="ch" forName="Child2" refType="h" fact="0.6876"/>
              <dgm:constr type="w" for="ch" forName="Child2" refType="w" fact="0.0987"/>
              <dgm:constr type="h" for="ch" forName="Child2" refType="h" fact="0.3124"/>
              <dgm:constr type="r" for="ch" forName="Accent1" refType="w" fact="1.002"/>
              <dgm:constr type="t" for="ch" forName="Accent1" refType="h" fact="-0.0109"/>
              <dgm:constr type="w" for="ch" forName="Accent1" refType="w" fact="0.1496"/>
              <dgm:constr type="h" for="ch" forName="Accent1" refType="h" fact="0.806"/>
              <dgm:constr type="r" for="ch" forName="ParentBackground1" refType="w" fact="0.9765"/>
              <dgm:constr type="t" for="ch" forName="ParentBackground1" refType="h" fact="0.1262"/>
              <dgm:constr type="w" for="ch" forName="ParentBackground1" refType="w" fact="0.0987"/>
              <dgm:constr type="h" for="ch" forName="ParentBackground1" refType="h" fact="0.5319"/>
              <dgm:constr type="r" for="ch" forName="Child1" refType="w" fact="0.9765"/>
              <dgm:constr type="t" for="ch" forName="Child1" refType="h" fact="0.6876"/>
              <dgm:constr type="w" for="ch" forName="Child1" refType="w" fact="0.0987"/>
              <dgm:constr type="h" for="ch" forName="Child1" refType="h" fact="0.3124"/>
            </dgm:constrLst>
          </dgm:if>
          <dgm:if name="Name26" axis="ch" ptType="node" func="cnt" op="equ" val="10">
            <dgm:alg type="composite">
              <dgm:param type="ar" val="5.9769"/>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0"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0"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0"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0"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0"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0" refType="primFontSz" refFor="des" refForName="Parent7"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0"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0"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Child10" refType="primFontSz" refFor="des" refForName="Parent9" op="lte"/>
              <dgm:constr type="primFontSz" for="des" forName="Child1" refType="primFontSz" refFor="des" refForName="Parent10" op="lte"/>
              <dgm:constr type="primFontSz" for="des" forName="Child2" refType="primFontSz" refFor="des" refForName="Parent10" op="lte"/>
              <dgm:constr type="primFontSz" for="des" forName="Child3" refType="primFontSz" refFor="des" refForName="Parent10" op="lte"/>
              <dgm:constr type="primFontSz" for="des" forName="Child4" refType="primFontSz" refFor="des" refForName="Parent10" op="lte"/>
              <dgm:constr type="primFontSz" for="des" forName="Child5" refType="primFontSz" refFor="des" refForName="Parent10" op="lte"/>
              <dgm:constr type="primFontSz" for="des" forName="Child6" refType="primFontSz" refFor="des" refForName="Parent10" op="lte"/>
              <dgm:constr type="primFontSz" for="des" forName="Child7" refType="primFontSz" refFor="des" refForName="Parent10" op="lte"/>
              <dgm:constr type="primFontSz" for="des" forName="Child8" refType="primFontSz" refFor="des" refForName="Parent10" op="lte"/>
              <dgm:constr type="primFontSz" for="des" forName="Child9" refType="primFontSz" refFor="des" refForName="Parent10" op="lte"/>
              <dgm:constr type="primFontSz" for="des" forName="Child10" refType="primFontSz" refFor="des" refForName="Parent10"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Parent10"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primFontSz" for="des" forName="Child10" refType="primFontSz" refFor="des" refForName="Child1" op="equ"/>
              <dgm:constr type="r" for="ch" forName="Parent10" refType="w" fact="0.0795"/>
              <dgm:constr type="t" for="ch" forName="Parent10" refType="h" fact="0.2022"/>
              <dgm:constr type="w" for="ch" forName="Parent10" refType="w" fact="0.0636"/>
              <dgm:constr type="h" for="ch" forName="Parent10" refType="h" fact="0.3799"/>
              <dgm:constr type="r" for="ch" forName="Parent9" refType="w" fact="0.178"/>
              <dgm:constr type="t" for="ch" forName="Parent9" refType="h" fact="0.2022"/>
              <dgm:constr type="w" for="ch" forName="Parent9" refType="w" fact="0.0636"/>
              <dgm:constr type="h" for="ch" forName="Parent9" refType="h" fact="0.3799"/>
              <dgm:constr type="r" for="ch" forName="Parent8" refType="w" fact="0.2765"/>
              <dgm:constr type="t" for="ch" forName="Parent8" refType="h" fact="0.2022"/>
              <dgm:constr type="w" for="ch" forName="Parent8" refType="w" fact="0.0636"/>
              <dgm:constr type="h" for="ch" forName="Parent8" refType="h" fact="0.3799"/>
              <dgm:constr type="r" for="ch" forName="Parent7" refType="w" fact="0.375"/>
              <dgm:constr type="t" for="ch" forName="Parent7" refType="h" fact="0.2022"/>
              <dgm:constr type="w" for="ch" forName="Parent7" refType="w" fact="0.0636"/>
              <dgm:constr type="h" for="ch" forName="Parent7" refType="h" fact="0.3799"/>
              <dgm:constr type="r" for="ch" forName="Parent6" refType="w" fact="0.4736"/>
              <dgm:constr type="t" for="ch" forName="Parent6" refType="h" fact="0.2022"/>
              <dgm:constr type="w" for="ch" forName="Parent6" refType="w" fact="0.0636"/>
              <dgm:constr type="h" for="ch" forName="Parent6" refType="h" fact="0.3799"/>
              <dgm:constr type="r" for="ch" forName="Parent5" refType="w" fact="0.5721"/>
              <dgm:constr type="t" for="ch" forName="Parent5" refType="h" fact="0.2022"/>
              <dgm:constr type="w" for="ch" forName="Parent5" refType="w" fact="0.0636"/>
              <dgm:constr type="h" for="ch" forName="Parent5" refType="h" fact="0.3799"/>
              <dgm:constr type="r" for="ch" forName="Parent4" refType="w" fact="0.6706"/>
              <dgm:constr type="t" for="ch" forName="Parent4" refType="h" fact="0.2022"/>
              <dgm:constr type="w" for="ch" forName="Parent4" refType="w" fact="0.0636"/>
              <dgm:constr type="h" for="ch" forName="Parent4" refType="h" fact="0.3799"/>
              <dgm:constr type="r" for="ch" forName="Parent3" refType="w" fact="0.7691"/>
              <dgm:constr type="t" for="ch" forName="Parent3" refType="h" fact="0.2022"/>
              <dgm:constr type="w" for="ch" forName="Parent3" refType="w" fact="0.0636"/>
              <dgm:constr type="h" for="ch" forName="Parent3" refType="h" fact="0.3799"/>
              <dgm:constr type="r" for="ch" forName="Parent2" refType="w" fact="0.8676"/>
              <dgm:constr type="t" for="ch" forName="Parent2" refType="h" fact="0.2022"/>
              <dgm:constr type="w" for="ch" forName="Parent2" refType="w" fact="0.0636"/>
              <dgm:constr type="h" for="ch" forName="Parent2" refType="h" fact="0.3799"/>
              <dgm:constr type="r" for="ch" forName="Parent1" refType="w" fact="0.9662"/>
              <dgm:constr type="t" for="ch" forName="Parent1" refType="h" fact="0.2022"/>
              <dgm:constr type="w" for="ch" forName="Parent1" refType="w" fact="0.0636"/>
              <dgm:constr type="h" for="ch" forName="Parent1" refType="h" fact="0.3799"/>
              <dgm:constr type="r" for="ch" forName="Accent10" refType="w" fact="0.0953"/>
              <dgm:constr type="t" for="ch" forName="Accent10" refType="h" fact="0.1072"/>
              <dgm:constr type="w" for="ch" forName="Accent10" refType="w" fact="0.0953"/>
              <dgm:constr type="h" for="ch" forName="Accent10" refType="h" fact="0.5699"/>
              <dgm:constr type="r" for="ch" forName="ParentBackground10" refType="w" fact="0.0922"/>
              <dgm:constr type="t" for="ch" forName="ParentBackground10" refType="h" fact="0.1262"/>
              <dgm:constr type="w" for="ch" forName="ParentBackground10" refType="w" fact="0.089"/>
              <dgm:constr type="h" for="ch" forName="ParentBackground10" refType="h" fact="0.5319"/>
              <dgm:constr type="r" for="ch" forName="Child10" refType="w" fact="0.0922"/>
              <dgm:constr type="t" for="ch" forName="Child10" refType="h" fact="0.6876"/>
              <dgm:constr type="w" for="ch" forName="Child10" refType="w" fact="0.089"/>
              <dgm:constr type="h" for="ch" forName="Child10" refType="h" fact="0.3124"/>
              <dgm:constr type="r" for="ch" forName="Accent9" refType="w" fact="0.2136"/>
              <dgm:constr type="t" for="ch" forName="Accent9" refType="h" fact="-0.0109"/>
              <dgm:constr type="w" for="ch" forName="Accent9" refType="w" fact="0.1348"/>
              <dgm:constr type="h" for="ch" forName="Accent9" refType="h" fact="0.806"/>
              <dgm:constr type="r" for="ch" forName="ParentBackground9" refType="w" fact="0.1907"/>
              <dgm:constr type="t" for="ch" forName="ParentBackground9" refType="h" fact="0.1262"/>
              <dgm:constr type="w" for="ch" forName="ParentBackground9" refType="w" fact="0.089"/>
              <dgm:constr type="h" for="ch" forName="ParentBackground9" refType="h" fact="0.5319"/>
              <dgm:constr type="r" for="ch" forName="Child9" refType="w" fact="0.1907"/>
              <dgm:constr type="t" for="ch" forName="Child9" refType="h" fact="0.6876"/>
              <dgm:constr type="w" for="ch" forName="Child9" refType="w" fact="0.089"/>
              <dgm:constr type="h" for="ch" forName="Child9" refType="h" fact="0.3124"/>
              <dgm:constr type="r" for="ch" forName="Accent8" refType="w" fact="0.3121"/>
              <dgm:constr type="t" for="ch" forName="Accent8" refType="h" fact="-0.0109"/>
              <dgm:constr type="w" for="ch" forName="Accent8" refType="w" fact="0.1348"/>
              <dgm:constr type="h" for="ch" forName="Accent8" refType="h" fact="0.806"/>
              <dgm:constr type="r" for="ch" forName="ParentBackground8" refType="w" fact="0.2892"/>
              <dgm:constr type="t" for="ch" forName="ParentBackground8" refType="h" fact="0.1262"/>
              <dgm:constr type="w" for="ch" forName="ParentBackground8" refType="w" fact="0.089"/>
              <dgm:constr type="h" for="ch" forName="ParentBackground8" refType="h" fact="0.5319"/>
              <dgm:constr type="r" for="ch" forName="Child8" refType="w" fact="0.2892"/>
              <dgm:constr type="t" for="ch" forName="Child8" refType="h" fact="0.6876"/>
              <dgm:constr type="w" for="ch" forName="Child8" refType="w" fact="0.089"/>
              <dgm:constr type="h" for="ch" forName="Child8" refType="h" fact="0.3124"/>
              <dgm:constr type="r" for="ch" forName="Accent7" refType="w" fact="0.4107"/>
              <dgm:constr type="t" for="ch" forName="Accent7" refType="h" fact="-0.0109"/>
              <dgm:constr type="w" for="ch" forName="Accent7" refType="w" fact="0.1348"/>
              <dgm:constr type="h" for="ch" forName="Accent7" refType="h" fact="0.806"/>
              <dgm:constr type="r" for="ch" forName="ParentBackground7" refType="w" fact="0.3877"/>
              <dgm:constr type="t" for="ch" forName="ParentBackground7" refType="h" fact="0.1262"/>
              <dgm:constr type="w" for="ch" forName="ParentBackground7" refType="w" fact="0.089"/>
              <dgm:constr type="h" for="ch" forName="ParentBackground7" refType="h" fact="0.5319"/>
              <dgm:constr type="r" for="ch" forName="Child7" refType="w" fact="0.3877"/>
              <dgm:constr type="t" for="ch" forName="Child7" refType="h" fact="0.6876"/>
              <dgm:constr type="w" for="ch" forName="Child7" refType="w" fact="0.089"/>
              <dgm:constr type="h" for="ch" forName="Child7" refType="h" fact="0.3124"/>
              <dgm:constr type="r" for="ch" forName="Accent6" refType="w" fact="0.5092"/>
              <dgm:constr type="t" for="ch" forName="Accent6" refType="h" fact="-0.0109"/>
              <dgm:constr type="w" for="ch" forName="Accent6" refType="w" fact="0.1348"/>
              <dgm:constr type="h" for="ch" forName="Accent6" refType="h" fact="0.806"/>
              <dgm:constr type="r" for="ch" forName="ParentBackground6" refType="w" fact="0.4863"/>
              <dgm:constr type="t" for="ch" forName="ParentBackground6" refType="h" fact="0.1262"/>
              <dgm:constr type="w" for="ch" forName="ParentBackground6" refType="w" fact="0.089"/>
              <dgm:constr type="h" for="ch" forName="ParentBackground6" refType="h" fact="0.5319"/>
              <dgm:constr type="r" for="ch" forName="Child6" refType="w" fact="0.4863"/>
              <dgm:constr type="t" for="ch" forName="Child6" refType="h" fact="0.6876"/>
              <dgm:constr type="w" for="ch" forName="Child6" refType="w" fact="0.089"/>
              <dgm:constr type="h" for="ch" forName="Child6" refType="h" fact="0.3124"/>
              <dgm:constr type="r" for="ch" forName="Accent5" refType="w" fact="0.6077"/>
              <dgm:constr type="t" for="ch" forName="Accent5" refType="h" fact="-0.0109"/>
              <dgm:constr type="w" for="ch" forName="Accent5" refType="w" fact="0.1348"/>
              <dgm:constr type="h" for="ch" forName="Accent5" refType="h" fact="0.806"/>
              <dgm:constr type="r" for="ch" forName="ParentBackground5" refType="w" fact="0.5848"/>
              <dgm:constr type="t" for="ch" forName="ParentBackground5" refType="h" fact="0.1262"/>
              <dgm:constr type="w" for="ch" forName="ParentBackground5" refType="w" fact="0.089"/>
              <dgm:constr type="h" for="ch" forName="ParentBackground5" refType="h" fact="0.5319"/>
              <dgm:constr type="r" for="ch" forName="Child5" refType="w" fact="0.5848"/>
              <dgm:constr type="t" for="ch" forName="Child5" refType="h" fact="0.6876"/>
              <dgm:constr type="w" for="ch" forName="Child5" refType="w" fact="0.089"/>
              <dgm:constr type="h" for="ch" forName="Child5" refType="h" fact="0.3124"/>
              <dgm:constr type="r" for="ch" forName="Accent4" refType="w" fact="0.7062"/>
              <dgm:constr type="t" for="ch" forName="Accent4" refType="h" fact="-0.0109"/>
              <dgm:constr type="w" for="ch" forName="Accent4" refType="w" fact="0.1348"/>
              <dgm:constr type="h" for="ch" forName="Accent4" refType="h" fact="0.806"/>
              <dgm:constr type="r" for="ch" forName="ParentBackground4" refType="w" fact="0.6833"/>
              <dgm:constr type="t" for="ch" forName="ParentBackground4" refType="h" fact="0.1262"/>
              <dgm:constr type="w" for="ch" forName="ParentBackground4" refType="w" fact="0.089"/>
              <dgm:constr type="h" for="ch" forName="ParentBackground4" refType="h" fact="0.5319"/>
              <dgm:constr type="r" for="ch" forName="Child4" refType="w" fact="0.6833"/>
              <dgm:constr type="t" for="ch" forName="Child4" refType="h" fact="0.6876"/>
              <dgm:constr type="w" for="ch" forName="Child4" refType="w" fact="0.089"/>
              <dgm:constr type="h" for="ch" forName="Child4" refType="h" fact="0.3124"/>
              <dgm:constr type="r" for="ch" forName="Accent3" refType="w" fact="0.8048"/>
              <dgm:constr type="t" for="ch" forName="Accent3" refType="h" fact="-0.0109"/>
              <dgm:constr type="w" for="ch" forName="Accent3" refType="w" fact="0.1348"/>
              <dgm:constr type="h" for="ch" forName="Accent3" refType="h" fact="0.806"/>
              <dgm:constr type="r" for="ch" forName="ParentBackground3" refType="w" fact="0.7818"/>
              <dgm:constr type="t" for="ch" forName="ParentBackground3" refType="h" fact="0.1262"/>
              <dgm:constr type="w" for="ch" forName="ParentBackground3" refType="w" fact="0.089"/>
              <dgm:constr type="h" for="ch" forName="ParentBackground3" refType="h" fact="0.5319"/>
              <dgm:constr type="r" for="ch" forName="Child3" refType="w" fact="0.7818"/>
              <dgm:constr type="t" for="ch" forName="Child3" refType="h" fact="0.6876"/>
              <dgm:constr type="w" for="ch" forName="Child3" refType="w" fact="0.089"/>
              <dgm:constr type="h" for="ch" forName="Child3" refType="h" fact="0.3124"/>
              <dgm:constr type="r" for="ch" forName="Accent2" refType="w" fact="0.9033"/>
              <dgm:constr type="t" for="ch" forName="Accent2" refType="h" fact="-0.0109"/>
              <dgm:constr type="w" for="ch" forName="Accent2" refType="w" fact="0.1348"/>
              <dgm:constr type="h" for="ch" forName="Accent2" refType="h" fact="0.806"/>
              <dgm:constr type="r" for="ch" forName="ParentBackground2" refType="w" fact="0.8804"/>
              <dgm:constr type="t" for="ch" forName="ParentBackground2" refType="h" fact="0.1262"/>
              <dgm:constr type="w" for="ch" forName="ParentBackground2" refType="w" fact="0.089"/>
              <dgm:constr type="h" for="ch" forName="ParentBackground2" refType="h" fact="0.5319"/>
              <dgm:constr type="r" for="ch" forName="Child2" refType="w" fact="0.8804"/>
              <dgm:constr type="t" for="ch" forName="Child2" refType="h" fact="0.6876"/>
              <dgm:constr type="w" for="ch" forName="Child2" refType="w" fact="0.089"/>
              <dgm:constr type="h" for="ch" forName="Child2" refType="h" fact="0.3124"/>
              <dgm:constr type="r" for="ch" forName="Accent1" refType="w" fact="1.0018"/>
              <dgm:constr type="t" for="ch" forName="Accent1" refType="h" fact="-0.0109"/>
              <dgm:constr type="w" for="ch" forName="Accent1" refType="w" fact="0.1348"/>
              <dgm:constr type="h" for="ch" forName="Accent1" refType="h" fact="0.806"/>
              <dgm:constr type="r" for="ch" forName="ParentBackground1" refType="w" fact="0.9789"/>
              <dgm:constr type="t" for="ch" forName="ParentBackground1" refType="h" fact="0.1262"/>
              <dgm:constr type="w" for="ch" forName="ParentBackground1" refType="w" fact="0.089"/>
              <dgm:constr type="h" for="ch" forName="ParentBackground1" refType="h" fact="0.5319"/>
              <dgm:constr type="r" for="ch" forName="Child1" refType="w" fact="0.9789"/>
              <dgm:constr type="t" for="ch" forName="Child1" refType="h" fact="0.6876"/>
              <dgm:constr type="w" for="ch" forName="Child1" refType="w" fact="0.089"/>
              <dgm:constr type="h" for="ch" forName="Child1" refType="h" fact="0.3124"/>
            </dgm:constrLst>
          </dgm:if>
          <dgm:else name="Name27">
            <dgm:alg type="composite">
              <dgm:param type="ar" val="6.5658"/>
            </dgm:alg>
            <dgm:constrLst>
              <dgm:constr type="primFontSz" for="des" forName="Child1" val="65"/>
              <dgm:constr type="primFontSz" for="des" forName="Parent1" val="65"/>
              <dgm:constr type="primFontSz" for="des" forName="Child1" refType="primFontSz" refFor="des" refForName="Parent1" op="lte"/>
              <dgm:constr type="primFontSz" for="des" forName="Child2" refType="primFontSz" refFor="des" refForName="Parent1" op="lte"/>
              <dgm:constr type="primFontSz" for="des" forName="Child3" refType="primFontSz" refFor="des" refForName="Parent1" op="lte"/>
              <dgm:constr type="primFontSz" for="des" forName="Child4" refType="primFontSz" refFor="des" refForName="Parent1" op="lte"/>
              <dgm:constr type="primFontSz" for="des" forName="Child5" refType="primFontSz" refFor="des" refForName="Parent1" op="lte"/>
              <dgm:constr type="primFontSz" for="des" forName="Child6" refType="primFontSz" refFor="des" refForName="Parent1" op="lte"/>
              <dgm:constr type="primFontSz" for="des" forName="Child7" refType="primFontSz" refFor="des" refForName="Parent1" op="lte"/>
              <dgm:constr type="primFontSz" for="des" forName="Child8" refType="primFontSz" refFor="des" refForName="Parent1" op="lte"/>
              <dgm:constr type="primFontSz" for="des" forName="Child9" refType="primFontSz" refFor="des" refForName="Parent1" op="lte"/>
              <dgm:constr type="primFontSz" for="des" forName="Child10" refType="primFontSz" refFor="des" refForName="Parent1" op="lte"/>
              <dgm:constr type="primFontSz" for="des" forName="Child11" refType="primFontSz" refFor="des" refForName="Parent1" op="lte"/>
              <dgm:constr type="primFontSz" for="des" forName="Child1" refType="primFontSz" refFor="des" refForName="Parent2" op="lte"/>
              <dgm:constr type="primFontSz" for="des" forName="Child2" refType="primFontSz" refFor="des" refForName="Parent2" op="lte"/>
              <dgm:constr type="primFontSz" for="des" forName="Child3" refType="primFontSz" refFor="des" refForName="Parent2" op="lte"/>
              <dgm:constr type="primFontSz" for="des" forName="Child4" refType="primFontSz" refFor="des" refForName="Parent2" op="lte"/>
              <dgm:constr type="primFontSz" for="des" forName="Child5" refType="primFontSz" refFor="des" refForName="Parent2" op="lte"/>
              <dgm:constr type="primFontSz" for="des" forName="Child6" refType="primFontSz" refFor="des" refForName="Parent2" op="lte"/>
              <dgm:constr type="primFontSz" for="des" forName="Child7" refType="primFontSz" refFor="des" refForName="Parent2" op="lte"/>
              <dgm:constr type="primFontSz" for="des" forName="Child8" refType="primFontSz" refFor="des" refForName="Parent2" op="lte"/>
              <dgm:constr type="primFontSz" for="des" forName="Child9" refType="primFontSz" refFor="des" refForName="Parent2" op="lte"/>
              <dgm:constr type="primFontSz" for="des" forName="Child10" refType="primFontSz" refFor="des" refForName="Parent2" op="lte"/>
              <dgm:constr type="primFontSz" for="des" forName="Child11" refType="primFontSz" refFor="des" refForName="Parent2" op="lte"/>
              <dgm:constr type="primFontSz" for="des" forName="Child1" refType="primFontSz" refFor="des" refForName="Parent3" op="lte"/>
              <dgm:constr type="primFontSz" for="des" forName="Child2" refType="primFontSz" refFor="des" refForName="Parent3" op="lte"/>
              <dgm:constr type="primFontSz" for="des" forName="Child3" refType="primFontSz" refFor="des" refForName="Parent3" op="lte"/>
              <dgm:constr type="primFontSz" for="des" forName="Child4" refType="primFontSz" refFor="des" refForName="Parent3" op="lte"/>
              <dgm:constr type="primFontSz" for="des" forName="Child5" refType="primFontSz" refFor="des" refForName="Parent3" op="lte"/>
              <dgm:constr type="primFontSz" for="des" forName="Child6" refType="primFontSz" refFor="des" refForName="Parent3" op="lte"/>
              <dgm:constr type="primFontSz" for="des" forName="Child7" refType="primFontSz" refFor="des" refForName="Parent3" op="lte"/>
              <dgm:constr type="primFontSz" for="des" forName="Child8" refType="primFontSz" refFor="des" refForName="Parent3" op="lte"/>
              <dgm:constr type="primFontSz" for="des" forName="Child9" refType="primFontSz" refFor="des" refForName="Parent3" op="lte"/>
              <dgm:constr type="primFontSz" for="des" forName="Child10" refType="primFontSz" refFor="des" refForName="Parent3" op="lte"/>
              <dgm:constr type="primFontSz" for="des" forName="Child11" refType="primFontSz" refFor="des" refForName="Parent3" op="lte"/>
              <dgm:constr type="primFontSz" for="des" forName="Child1" refType="primFontSz" refFor="des" refForName="Parent4" op="lte"/>
              <dgm:constr type="primFontSz" for="des" forName="Child2" refType="primFontSz" refFor="des" refForName="Parent4" op="lte"/>
              <dgm:constr type="primFontSz" for="des" forName="Child3" refType="primFontSz" refFor="des" refForName="Parent4" op="lte"/>
              <dgm:constr type="primFontSz" for="des" forName="Child4" refType="primFontSz" refFor="des" refForName="Parent4" op="lte"/>
              <dgm:constr type="primFontSz" for="des" forName="Child5" refType="primFontSz" refFor="des" refForName="Parent4" op="lte"/>
              <dgm:constr type="primFontSz" for="des" forName="Child6" refType="primFontSz" refFor="des" refForName="Parent4" op="lte"/>
              <dgm:constr type="primFontSz" for="des" forName="Child7" refType="primFontSz" refFor="des" refForName="Parent4" op="lte"/>
              <dgm:constr type="primFontSz" for="des" forName="Child8" refType="primFontSz" refFor="des" refForName="Parent4" op="lte"/>
              <dgm:constr type="primFontSz" for="des" forName="Child9" refType="primFontSz" refFor="des" refForName="Parent4" op="lte"/>
              <dgm:constr type="primFontSz" for="des" forName="Child10" refType="primFontSz" refFor="des" refForName="Parent4" op="lte"/>
              <dgm:constr type="primFontSz" for="des" forName="Child11" refType="primFontSz" refFor="des" refForName="Parent4" op="lte"/>
              <dgm:constr type="primFontSz" for="des" forName="Child1" refType="primFontSz" refFor="des" refForName="Parent5" op="lte"/>
              <dgm:constr type="primFontSz" for="des" forName="Child2" refType="primFontSz" refFor="des" refForName="Parent5" op="lte"/>
              <dgm:constr type="primFontSz" for="des" forName="Child3" refType="primFontSz" refFor="des" refForName="Parent5" op="lte"/>
              <dgm:constr type="primFontSz" for="des" forName="Child4" refType="primFontSz" refFor="des" refForName="Parent5" op="lte"/>
              <dgm:constr type="primFontSz" for="des" forName="Child5" refType="primFontSz" refFor="des" refForName="Parent5" op="lte"/>
              <dgm:constr type="primFontSz" for="des" forName="Child6" refType="primFontSz" refFor="des" refForName="Parent5" op="lte"/>
              <dgm:constr type="primFontSz" for="des" forName="Child7" refType="primFontSz" refFor="des" refForName="Parent5" op="lte"/>
              <dgm:constr type="primFontSz" for="des" forName="Child8" refType="primFontSz" refFor="des" refForName="Parent5" op="lte"/>
              <dgm:constr type="primFontSz" for="des" forName="Child9" refType="primFontSz" refFor="des" refForName="Parent5" op="lte"/>
              <dgm:constr type="primFontSz" for="des" forName="Child10" refType="primFontSz" refFor="des" refForName="Parent5" op="lte"/>
              <dgm:constr type="primFontSz" for="des" forName="Child11" refType="primFontSz" refFor="des" refForName="Parent5" op="lte"/>
              <dgm:constr type="primFontSz" for="des" forName="Child1" refType="primFontSz" refFor="des" refForName="Parent6" op="lte"/>
              <dgm:constr type="primFontSz" for="des" forName="Child2" refType="primFontSz" refFor="des" refForName="Parent6" op="lte"/>
              <dgm:constr type="primFontSz" for="des" forName="Child3" refType="primFontSz" refFor="des" refForName="Parent6" op="lte"/>
              <dgm:constr type="primFontSz" for="des" forName="Child4" refType="primFontSz" refFor="des" refForName="Parent6" op="lte"/>
              <dgm:constr type="primFontSz" for="des" forName="Child5" refType="primFontSz" refFor="des" refForName="Parent6" op="lte"/>
              <dgm:constr type="primFontSz" for="des" forName="Child6" refType="primFontSz" refFor="des" refForName="Parent6" op="lte"/>
              <dgm:constr type="primFontSz" for="des" forName="Child7" refType="primFontSz" refFor="des" refForName="Parent6" op="lte"/>
              <dgm:constr type="primFontSz" for="des" forName="Child8" refType="primFontSz" refFor="des" refForName="Parent6" op="lte"/>
              <dgm:constr type="primFontSz" for="des" forName="Child9" refType="primFontSz" refFor="des" refForName="Parent6" op="lte"/>
              <dgm:constr type="primFontSz" for="des" forName="Child10" refType="primFontSz" refFor="des" refForName="Parent6" op="lte"/>
              <dgm:constr type="primFontSz" for="des" forName="Child11" refType="primFontSz" refFor="des" refForName="Parent6" op="lte"/>
              <dgm:constr type="primFontSz" for="des" forName="Child1" refType="primFontSz" refFor="des" refForName="Parent7" op="lte"/>
              <dgm:constr type="primFontSz" for="des" forName="Child2" refType="primFontSz" refFor="des" refForName="Parent7" op="lte"/>
              <dgm:constr type="primFontSz" for="des" forName="Child3" refType="primFontSz" refFor="des" refForName="Parent7" op="lte"/>
              <dgm:constr type="primFontSz" for="des" forName="Child4" refType="primFontSz" refFor="des" refForName="Parent7" op="lte"/>
              <dgm:constr type="primFontSz" for="des" forName="Child5" refType="primFontSz" refFor="des" refForName="Parent7" op="lte"/>
              <dgm:constr type="primFontSz" for="des" forName="Child6" refType="primFontSz" refFor="des" refForName="Parent7" op="lte"/>
              <dgm:constr type="primFontSz" for="des" forName="Child7" refType="primFontSz" refFor="des" refForName="Parent7" op="lte"/>
              <dgm:constr type="primFontSz" for="des" forName="Child8" refType="primFontSz" refFor="des" refForName="Parent7" op="lte"/>
              <dgm:constr type="primFontSz" for="des" forName="Child9" refType="primFontSz" refFor="des" refForName="Parent7" op="lte"/>
              <dgm:constr type="primFontSz" for="des" forName="Child10" refType="primFontSz" refFor="des" refForName="Parent7" op="lte"/>
              <dgm:constr type="primFontSz" for="des" forName="Child11" refType="primFontSz" refFor="des" refForName="Parent7" op="lte"/>
              <dgm:constr type="primFontSz" for="des" forName="Child1" refType="primFontSz" refFor="des" refForName="Parent8" op="lte"/>
              <dgm:constr type="primFontSz" for="des" forName="Child2" refType="primFontSz" refFor="des" refForName="Parent8" op="lte"/>
              <dgm:constr type="primFontSz" for="des" forName="Child3" refType="primFontSz" refFor="des" refForName="Parent8" op="lte"/>
              <dgm:constr type="primFontSz" for="des" forName="Child4" refType="primFontSz" refFor="des" refForName="Parent8" op="lte"/>
              <dgm:constr type="primFontSz" for="des" forName="Child5" refType="primFontSz" refFor="des" refForName="Parent8" op="lte"/>
              <dgm:constr type="primFontSz" for="des" forName="Child6" refType="primFontSz" refFor="des" refForName="Parent8" op="lte"/>
              <dgm:constr type="primFontSz" for="des" forName="Child7" refType="primFontSz" refFor="des" refForName="Parent8" op="lte"/>
              <dgm:constr type="primFontSz" for="des" forName="Child8" refType="primFontSz" refFor="des" refForName="Parent8" op="lte"/>
              <dgm:constr type="primFontSz" for="des" forName="Child9" refType="primFontSz" refFor="des" refForName="Parent8" op="lte"/>
              <dgm:constr type="primFontSz" for="des" forName="Child10" refType="primFontSz" refFor="des" refForName="Parent8" op="lte"/>
              <dgm:constr type="primFontSz" for="des" forName="Child11" refType="primFontSz" refFor="des" refForName="Parent8" op="lte"/>
              <dgm:constr type="primFontSz" for="des" forName="Child1" refType="primFontSz" refFor="des" refForName="Parent9" op="lte"/>
              <dgm:constr type="primFontSz" for="des" forName="Child2" refType="primFontSz" refFor="des" refForName="Parent9" op="lte"/>
              <dgm:constr type="primFontSz" for="des" forName="Child3" refType="primFontSz" refFor="des" refForName="Parent9" op="lte"/>
              <dgm:constr type="primFontSz" for="des" forName="Child4" refType="primFontSz" refFor="des" refForName="Parent9" op="lte"/>
              <dgm:constr type="primFontSz" for="des" forName="Child5" refType="primFontSz" refFor="des" refForName="Parent9" op="lte"/>
              <dgm:constr type="primFontSz" for="des" forName="Child6" refType="primFontSz" refFor="des" refForName="Parent9" op="lte"/>
              <dgm:constr type="primFontSz" for="des" forName="Child7" refType="primFontSz" refFor="des" refForName="Parent9" op="lte"/>
              <dgm:constr type="primFontSz" for="des" forName="Child8" refType="primFontSz" refFor="des" refForName="Parent9" op="lte"/>
              <dgm:constr type="primFontSz" for="des" forName="Child9" refType="primFontSz" refFor="des" refForName="Parent9" op="lte"/>
              <dgm:constr type="primFontSz" for="des" forName="Child10" refType="primFontSz" refFor="des" refForName="Parent9" op="lte"/>
              <dgm:constr type="primFontSz" for="des" forName="Child11" refType="primFontSz" refFor="des" refForName="Parent9" op="lte"/>
              <dgm:constr type="primFontSz" for="des" forName="Child1" refType="primFontSz" refFor="des" refForName="Parent10" op="lte"/>
              <dgm:constr type="primFontSz" for="des" forName="Child2" refType="primFontSz" refFor="des" refForName="Parent10" op="lte"/>
              <dgm:constr type="primFontSz" for="des" forName="Child3" refType="primFontSz" refFor="des" refForName="Parent10" op="lte"/>
              <dgm:constr type="primFontSz" for="des" forName="Child4" refType="primFontSz" refFor="des" refForName="Parent10" op="lte"/>
              <dgm:constr type="primFontSz" for="des" forName="Child5" refType="primFontSz" refFor="des" refForName="Parent10" op="lte"/>
              <dgm:constr type="primFontSz" for="des" forName="Child6" refType="primFontSz" refFor="des" refForName="Parent10" op="lte"/>
              <dgm:constr type="primFontSz" for="des" forName="Child7" refType="primFontSz" refFor="des" refForName="Parent10" op="lte"/>
              <dgm:constr type="primFontSz" for="des" forName="Child8" refType="primFontSz" refFor="des" refForName="Parent10" op="lte"/>
              <dgm:constr type="primFontSz" for="des" forName="Child9" refType="primFontSz" refFor="des" refForName="Parent10" op="lte"/>
              <dgm:constr type="primFontSz" for="des" forName="Child10" refType="primFontSz" refFor="des" refForName="Parent10" op="lte"/>
              <dgm:constr type="primFontSz" for="des" forName="Child11" refType="primFontSz" refFor="des" refForName="Parent10" op="lte"/>
              <dgm:constr type="primFontSz" for="des" forName="Child1" refType="primFontSz" refFor="des" refForName="Parent11" op="lte"/>
              <dgm:constr type="primFontSz" for="des" forName="Child2" refType="primFontSz" refFor="des" refForName="Parent11" op="lte"/>
              <dgm:constr type="primFontSz" for="des" forName="Child3" refType="primFontSz" refFor="des" refForName="Parent11" op="lte"/>
              <dgm:constr type="primFontSz" for="des" forName="Child4" refType="primFontSz" refFor="des" refForName="Parent11" op="lte"/>
              <dgm:constr type="primFontSz" for="des" forName="Child5" refType="primFontSz" refFor="des" refForName="Parent11" op="lte"/>
              <dgm:constr type="primFontSz" for="des" forName="Child6" refType="primFontSz" refFor="des" refForName="Parent11" op="lte"/>
              <dgm:constr type="primFontSz" for="des" forName="Child7" refType="primFontSz" refFor="des" refForName="Parent11" op="lte"/>
              <dgm:constr type="primFontSz" for="des" forName="Child8" refType="primFontSz" refFor="des" refForName="Parent11" op="lte"/>
              <dgm:constr type="primFontSz" for="des" forName="Child9" refType="primFontSz" refFor="des" refForName="Parent11" op="lte"/>
              <dgm:constr type="primFontSz" for="des" forName="Child10" refType="primFontSz" refFor="des" refForName="Parent11" op="lte"/>
              <dgm:constr type="primFontSz" for="des" forName="Child11" refType="primFontSz" refFor="des" refForName="Parent11" op="lte"/>
              <dgm:constr type="primFontSz" for="des" forName="Parent2" refType="primFontSz" refFor="des" refForName="Parent1" op="equ"/>
              <dgm:constr type="primFontSz" for="des" forName="Parent3" refType="primFontSz" refFor="des" refForName="Parent1" op="equ"/>
              <dgm:constr type="primFontSz" for="des" forName="Parent4" refType="primFontSz" refFor="des" refForName="Parent1" op="equ"/>
              <dgm:constr type="primFontSz" for="des" forName="Parent5" refType="primFontSz" refFor="des" refForName="Parent1" op="equ"/>
              <dgm:constr type="primFontSz" for="des" forName="Parent6" refType="primFontSz" refFor="des" refForName="Parent1" op="equ"/>
              <dgm:constr type="primFontSz" for="des" forName="Parent7" refType="primFontSz" refFor="des" refForName="Parent1" op="equ"/>
              <dgm:constr type="primFontSz" for="des" forName="Parent8" refType="primFontSz" refFor="des" refForName="Parent1" op="equ"/>
              <dgm:constr type="primFontSz" for="des" forName="Parent9" refType="primFontSz" refFor="des" refForName="Parent1" op="equ"/>
              <dgm:constr type="primFontSz" for="des" forName="Parent10" refType="primFontSz" refFor="des" refForName="Parent1" op="equ"/>
              <dgm:constr type="primFontSz" for="des" forName="Parent11" refType="primFontSz" refFor="des" refForName="Parent1" op="equ"/>
              <dgm:constr type="primFontSz" for="des" forName="Child2" refType="primFontSz" refFor="des" refForName="Child1" op="equ"/>
              <dgm:constr type="primFontSz" for="des" forName="Child3" refType="primFontSz" refFor="des" refForName="Child1" op="equ"/>
              <dgm:constr type="primFontSz" for="des" forName="Child4" refType="primFontSz" refFor="des" refForName="Child1" op="equ"/>
              <dgm:constr type="primFontSz" for="des" forName="Child5" refType="primFontSz" refFor="des" refForName="Child1" op="equ"/>
              <dgm:constr type="primFontSz" for="des" forName="Child6" refType="primFontSz" refFor="des" refForName="Child1" op="equ"/>
              <dgm:constr type="primFontSz" for="des" forName="Child7" refType="primFontSz" refFor="des" refForName="Child1" op="equ"/>
              <dgm:constr type="primFontSz" for="des" forName="Child8" refType="primFontSz" refFor="des" refForName="Child1" op="equ"/>
              <dgm:constr type="primFontSz" for="des" forName="Child9" refType="primFontSz" refFor="des" refForName="Child1" op="equ"/>
              <dgm:constr type="primFontSz" for="des" forName="Child10" refType="primFontSz" refFor="des" refForName="Child1" op="equ"/>
              <dgm:constr type="primFontSz" for="des" forName="Child11" refType="primFontSz" refFor="des" refForName="Child1" op="equ"/>
              <dgm:constr type="r" for="ch" forName="Parent11" refType="w" fact="0.0723"/>
              <dgm:constr type="t" for="ch" forName="Parent11" refType="h" fact="0.2022"/>
              <dgm:constr type="w" for="ch" forName="Parent11" refType="w" fact="0.0579"/>
              <dgm:constr type="h" for="ch" forName="Parent11" refType="h" fact="0.3799"/>
              <dgm:constr type="r" for="ch" forName="Parent10" refType="w" fact="0.162"/>
              <dgm:constr type="t" for="ch" forName="Parent10" refType="h" fact="0.2022"/>
              <dgm:constr type="w" for="ch" forName="Parent10" refType="w" fact="0.0579"/>
              <dgm:constr type="h" for="ch" forName="Parent10" refType="h" fact="0.3799"/>
              <dgm:constr type="r" for="ch" forName="Parent9" refType="w" fact="0.2517"/>
              <dgm:constr type="t" for="ch" forName="Parent9" refType="h" fact="0.2022"/>
              <dgm:constr type="w" for="ch" forName="Parent9" refType="w" fact="0.0579"/>
              <dgm:constr type="h" for="ch" forName="Parent9" refType="h" fact="0.3799"/>
              <dgm:constr type="r" for="ch" forName="Parent8" refType="w" fact="0.3414"/>
              <dgm:constr type="t" for="ch" forName="Parent8" refType="h" fact="0.2022"/>
              <dgm:constr type="w" for="ch" forName="Parent8" refType="w" fact="0.0579"/>
              <dgm:constr type="h" for="ch" forName="Parent8" refType="h" fact="0.3799"/>
              <dgm:constr type="r" for="ch" forName="Parent7" refType="w" fact="0.4311"/>
              <dgm:constr type="t" for="ch" forName="Parent7" refType="h" fact="0.2022"/>
              <dgm:constr type="w" for="ch" forName="Parent7" refType="w" fact="0.0579"/>
              <dgm:constr type="h" for="ch" forName="Parent7" refType="h" fact="0.3799"/>
              <dgm:constr type="r" for="ch" forName="Parent6" refType="w" fact="0.5208"/>
              <dgm:constr type="t" for="ch" forName="Parent6" refType="h" fact="0.2022"/>
              <dgm:constr type="w" for="ch" forName="Parent6" refType="w" fact="0.0579"/>
              <dgm:constr type="h" for="ch" forName="Parent6" refType="h" fact="0.3799"/>
              <dgm:constr type="r" for="ch" forName="Parent5" refType="w" fact="0.6105"/>
              <dgm:constr type="t" for="ch" forName="Parent5" refType="h" fact="0.2022"/>
              <dgm:constr type="w" for="ch" forName="Parent5" refType="w" fact="0.0579"/>
              <dgm:constr type="h" for="ch" forName="Parent5" refType="h" fact="0.3799"/>
              <dgm:constr type="r" for="ch" forName="Parent4" refType="w" fact="0.7001"/>
              <dgm:constr type="t" for="ch" forName="Parent4" refType="h" fact="0.2022"/>
              <dgm:constr type="w" for="ch" forName="Parent4" refType="w" fact="0.0579"/>
              <dgm:constr type="h" for="ch" forName="Parent4" refType="h" fact="0.3799"/>
              <dgm:constr type="r" for="ch" forName="Parent3" refType="w" fact="0.7898"/>
              <dgm:constr type="t" for="ch" forName="Parent3" refType="h" fact="0.2022"/>
              <dgm:constr type="w" for="ch" forName="Parent3" refType="w" fact="0.0579"/>
              <dgm:constr type="h" for="ch" forName="Parent3" refType="h" fact="0.3799"/>
              <dgm:constr type="r" for="ch" forName="Parent2" refType="w" fact="0.8795"/>
              <dgm:constr type="t" for="ch" forName="Parent2" refType="h" fact="0.2022"/>
              <dgm:constr type="w" for="ch" forName="Parent2" refType="w" fact="0.0579"/>
              <dgm:constr type="h" for="ch" forName="Parent2" refType="h" fact="0.3799"/>
              <dgm:constr type="r" for="ch" forName="Parent1" refType="w" fact="0.9692"/>
              <dgm:constr type="t" for="ch" forName="Parent1" refType="h" fact="0.2022"/>
              <dgm:constr type="w" for="ch" forName="Parent1" refType="w" fact="0.0579"/>
              <dgm:constr type="h" for="ch" forName="Parent1" refType="h" fact="0.3799"/>
              <dgm:constr type="r" for="ch" forName="Accent11" refType="w" fact="0.0868"/>
              <dgm:constr type="t" for="ch" forName="Accent11" refType="h" fact="0.1072"/>
              <dgm:constr type="w" for="ch" forName="Accent11" refType="w" fact="0.0868"/>
              <dgm:constr type="h" for="ch" forName="Accent11" refType="h" fact="0.5699"/>
              <dgm:constr type="r" for="ch" forName="ParentBackground11" refType="w" fact="0.0839"/>
              <dgm:constr type="t" for="ch" forName="ParentBackground11" refType="h" fact="0.1262"/>
              <dgm:constr type="w" for="ch" forName="ParentBackground11" refType="w" fact="0.081"/>
              <dgm:constr type="h" for="ch" forName="ParentBackground11" refType="h" fact="0.5319"/>
              <dgm:constr type="r" for="ch" forName="Child11" refType="w" fact="0.0839"/>
              <dgm:constr type="t" for="ch" forName="Child11" refType="h" fact="0.6876"/>
              <dgm:constr type="w" for="ch" forName="Child11" refType="w" fact="0.081"/>
              <dgm:constr type="h" for="ch" forName="Child11" refType="h" fact="0.3124"/>
              <dgm:constr type="r" for="ch" forName="Accent10" refType="w" fact="0.1945"/>
              <dgm:constr type="t" for="ch" forName="Accent10" refType="h" fact="-0.0109"/>
              <dgm:constr type="w" for="ch" forName="Accent10" refType="w" fact="0.1228"/>
              <dgm:constr type="h" for="ch" forName="Accent10" refType="h" fact="0.806"/>
              <dgm:constr type="r" for="ch" forName="ParentBackground10" refType="w" fact="0.1736"/>
              <dgm:constr type="t" for="ch" forName="ParentBackground10" refType="h" fact="0.1262"/>
              <dgm:constr type="w" for="ch" forName="ParentBackground10" refType="w" fact="0.081"/>
              <dgm:constr type="h" for="ch" forName="ParentBackground10" refType="h" fact="0.5319"/>
              <dgm:constr type="r" for="ch" forName="Child10" refType="w" fact="0.1736"/>
              <dgm:constr type="t" for="ch" forName="Child10" refType="h" fact="0.6876"/>
              <dgm:constr type="w" for="ch" forName="Child10" refType="w" fact="0.081"/>
              <dgm:constr type="h" for="ch" forName="Child10" refType="h" fact="0.3124"/>
              <dgm:constr type="r" for="ch" forName="Accent9" refType="w" fact="0.2842"/>
              <dgm:constr type="t" for="ch" forName="Accent9" refType="h" fact="-0.0109"/>
              <dgm:constr type="w" for="ch" forName="Accent9" refType="w" fact="0.1228"/>
              <dgm:constr type="h" for="ch" forName="Accent9" refType="h" fact="0.806"/>
              <dgm:constr type="r" for="ch" forName="ParentBackground9" refType="w" fact="0.2633"/>
              <dgm:constr type="t" for="ch" forName="ParentBackground9" refType="h" fact="0.1262"/>
              <dgm:constr type="w" for="ch" forName="ParentBackground9" refType="w" fact="0.081"/>
              <dgm:constr type="h" for="ch" forName="ParentBackground9" refType="h" fact="0.5319"/>
              <dgm:constr type="r" for="ch" forName="Child9" refType="w" fact="0.2633"/>
              <dgm:constr type="t" for="ch" forName="Child9" refType="h" fact="0.6876"/>
              <dgm:constr type="w" for="ch" forName="Child9" refType="w" fact="0.081"/>
              <dgm:constr type="h" for="ch" forName="Child9" refType="h" fact="0.3124"/>
              <dgm:constr type="r" for="ch" forName="Accent8" refType="w" fact="0.3739"/>
              <dgm:constr type="t" for="ch" forName="Accent8" refType="h" fact="-0.0109"/>
              <dgm:constr type="w" for="ch" forName="Accent8" refType="w" fact="0.1228"/>
              <dgm:constr type="h" for="ch" forName="Accent8" refType="h" fact="0.806"/>
              <dgm:constr type="r" for="ch" forName="ParentBackground8" refType="w" fact="0.353"/>
              <dgm:constr type="t" for="ch" forName="ParentBackground8" refType="h" fact="0.1262"/>
              <dgm:constr type="w" for="ch" forName="ParentBackground8" refType="w" fact="0.081"/>
              <dgm:constr type="h" for="ch" forName="ParentBackground8" refType="h" fact="0.5319"/>
              <dgm:constr type="r" for="ch" forName="Child8" refType="w" fact="0.353"/>
              <dgm:constr type="t" for="ch" forName="Child8" refType="h" fact="0.6876"/>
              <dgm:constr type="w" for="ch" forName="Child8" refType="w" fact="0.081"/>
              <dgm:constr type="h" for="ch" forName="Child8" refType="h" fact="0.3124"/>
              <dgm:constr type="r" for="ch" forName="Accent7" refType="w" fact="0.4636"/>
              <dgm:constr type="t" for="ch" forName="Accent7" refType="h" fact="-0.0109"/>
              <dgm:constr type="w" for="ch" forName="Accent7" refType="w" fact="0.1228"/>
              <dgm:constr type="h" for="ch" forName="Accent7" refType="h" fact="0.806"/>
              <dgm:constr type="r" for="ch" forName="ParentBackground7" refType="w" fact="0.4427"/>
              <dgm:constr type="t" for="ch" forName="ParentBackground7" refType="h" fact="0.1262"/>
              <dgm:constr type="w" for="ch" forName="ParentBackground7" refType="w" fact="0.081"/>
              <dgm:constr type="h" for="ch" forName="ParentBackground7" refType="h" fact="0.5319"/>
              <dgm:constr type="r" for="ch" forName="Child7" refType="w" fact="0.4427"/>
              <dgm:constr type="t" for="ch" forName="Child7" refType="h" fact="0.6876"/>
              <dgm:constr type="w" for="ch" forName="Child7" refType="w" fact="0.081"/>
              <dgm:constr type="h" for="ch" forName="Child7" refType="h" fact="0.3124"/>
              <dgm:constr type="r" for="ch" forName="Accent6" refType="w" fact="0.5533"/>
              <dgm:constr type="t" for="ch" forName="Accent6" refType="h" fact="-0.0109"/>
              <dgm:constr type="w" for="ch" forName="Accent6" refType="w" fact="0.1228"/>
              <dgm:constr type="h" for="ch" forName="Accent6" refType="h" fact="0.806"/>
              <dgm:constr type="r" for="ch" forName="ParentBackground6" refType="w" fact="0.5323"/>
              <dgm:constr type="t" for="ch" forName="ParentBackground6" refType="h" fact="0.1262"/>
              <dgm:constr type="w" for="ch" forName="ParentBackground6" refType="w" fact="0.081"/>
              <dgm:constr type="h" for="ch" forName="ParentBackground6" refType="h" fact="0.5319"/>
              <dgm:constr type="r" for="ch" forName="Child6" refType="w" fact="0.5323"/>
              <dgm:constr type="t" for="ch" forName="Child6" refType="h" fact="0.6876"/>
              <dgm:constr type="w" for="ch" forName="Child6" refType="w" fact="0.081"/>
              <dgm:constr type="h" for="ch" forName="Child6" refType="h" fact="0.3124"/>
              <dgm:constr type="r" for="ch" forName="Accent5" refType="w" fact="0.6429"/>
              <dgm:constr type="t" for="ch" forName="Accent5" refType="h" fact="-0.0109"/>
              <dgm:constr type="w" for="ch" forName="Accent5" refType="w" fact="0.1228"/>
              <dgm:constr type="h" for="ch" forName="Accent5" refType="h" fact="0.806"/>
              <dgm:constr type="r" for="ch" forName="ParentBackground5" refType="w" fact="0.622"/>
              <dgm:constr type="t" for="ch" forName="ParentBackground5" refType="h" fact="0.1262"/>
              <dgm:constr type="w" for="ch" forName="ParentBackground5" refType="w" fact="0.081"/>
              <dgm:constr type="h" for="ch" forName="ParentBackground5" refType="h" fact="0.5319"/>
              <dgm:constr type="r" for="ch" forName="Child5" refType="w" fact="0.622"/>
              <dgm:constr type="t" for="ch" forName="Child5" refType="h" fact="0.6876"/>
              <dgm:constr type="w" for="ch" forName="Child5" refType="w" fact="0.081"/>
              <dgm:constr type="h" for="ch" forName="Child5" refType="h" fact="0.3124"/>
              <dgm:constr type="r" for="ch" forName="Accent4" refType="w" fact="0.7326"/>
              <dgm:constr type="t" for="ch" forName="Accent4" refType="h" fact="-0.0109"/>
              <dgm:constr type="w" for="ch" forName="Accent4" refType="w" fact="0.1228"/>
              <dgm:constr type="h" for="ch" forName="Accent4" refType="h" fact="0.806"/>
              <dgm:constr type="r" for="ch" forName="ParentBackground4" refType="w" fact="0.7117"/>
              <dgm:constr type="t" for="ch" forName="ParentBackground4" refType="h" fact="0.1262"/>
              <dgm:constr type="w" for="ch" forName="ParentBackground4" refType="w" fact="0.081"/>
              <dgm:constr type="h" for="ch" forName="ParentBackground4" refType="h" fact="0.5319"/>
              <dgm:constr type="r" for="ch" forName="Child4" refType="w" fact="0.7117"/>
              <dgm:constr type="t" for="ch" forName="Child4" refType="h" fact="0.6876"/>
              <dgm:constr type="w" for="ch" forName="Child4" refType="w" fact="0.081"/>
              <dgm:constr type="h" for="ch" forName="Child4" refType="h" fact="0.3124"/>
              <dgm:constr type="r" for="ch" forName="Accent3" refType="w" fact="0.8223"/>
              <dgm:constr type="t" for="ch" forName="Accent3" refType="h" fact="-0.0109"/>
              <dgm:constr type="w" for="ch" forName="Accent3" refType="w" fact="0.1228"/>
              <dgm:constr type="h" for="ch" forName="Accent3" refType="h" fact="0.806"/>
              <dgm:constr type="r" for="ch" forName="ParentBackground3" refType="w" fact="0.8014"/>
              <dgm:constr type="t" for="ch" forName="ParentBackground3" refType="h" fact="0.1262"/>
              <dgm:constr type="w" for="ch" forName="ParentBackground3" refType="w" fact="0.081"/>
              <dgm:constr type="h" for="ch" forName="ParentBackground3" refType="h" fact="0.5319"/>
              <dgm:constr type="r" for="ch" forName="Child3" refType="w" fact="0.8014"/>
              <dgm:constr type="t" for="ch" forName="Child3" refType="h" fact="0.6876"/>
              <dgm:constr type="w" for="ch" forName="Child3" refType="w" fact="0.081"/>
              <dgm:constr type="h" for="ch" forName="Child3" refType="h" fact="0.3124"/>
              <dgm:constr type="r" for="ch" forName="Accent2" refType="w" fact="0.912"/>
              <dgm:constr type="t" for="ch" forName="Accent2" refType="h" fact="-0.0109"/>
              <dgm:constr type="w" for="ch" forName="Accent2" refType="w" fact="0.1228"/>
              <dgm:constr type="h" for="ch" forName="Accent2" refType="h" fact="0.806"/>
              <dgm:constr type="r" for="ch" forName="ParentBackground2" refType="w" fact="0.8911"/>
              <dgm:constr type="t" for="ch" forName="ParentBackground2" refType="h" fact="0.1262"/>
              <dgm:constr type="w" for="ch" forName="ParentBackground2" refType="w" fact="0.081"/>
              <dgm:constr type="h" for="ch" forName="ParentBackground2" refType="h" fact="0.5319"/>
              <dgm:constr type="r" for="ch" forName="Child2" refType="w" fact="0.8911"/>
              <dgm:constr type="t" for="ch" forName="Child2" refType="h" fact="0.6876"/>
              <dgm:constr type="w" for="ch" forName="Child2" refType="w" fact="0.081"/>
              <dgm:constr type="h" for="ch" forName="Child2" refType="h" fact="0.3124"/>
              <dgm:constr type="r" for="ch" forName="Accent1" refType="w" fact="1.0017"/>
              <dgm:constr type="t" for="ch" forName="Accent1" refType="h" fact="-0.0109"/>
              <dgm:constr type="w" for="ch" forName="Accent1" refType="w" fact="0.1228"/>
              <dgm:constr type="h" for="ch" forName="Accent1" refType="h" fact="0.806"/>
              <dgm:constr type="r" for="ch" forName="ParentBackground1" refType="w" fact="0.9808"/>
              <dgm:constr type="t" for="ch" forName="ParentBackground1" refType="h" fact="0.1262"/>
              <dgm:constr type="w" for="ch" forName="ParentBackground1" refType="w" fact="0.081"/>
              <dgm:constr type="h" for="ch" forName="ParentBackground1" refType="h" fact="0.5319"/>
              <dgm:constr type="r" for="ch" forName="Child1" refType="w" fact="0.9808"/>
              <dgm:constr type="t" for="ch" forName="Child1" refType="h" fact="0.6876"/>
              <dgm:constr type="w" for="ch" forName="Child1" refType="w" fact="0.081"/>
              <dgm:constr type="h" for="ch" forName="Child1" refType="h" fact="0.3124"/>
            </dgm:constrLst>
          </dgm:else>
        </dgm:choose>
      </dgm:else>
    </dgm:choose>
    <dgm:forEach name="wrapper" axis="self" ptType="parTrans">
      <dgm:forEach name="accentRepeat" axis="self">
        <dgm:layoutNode name="Accent" styleLbl="node1">
          <dgm:alg type="sp"/>
          <dgm:choose name="Name28">
            <dgm:if name="Name29" axis="followSib" ptType="node" func="cnt" op="equ" val="0">
              <dgm:shape xmlns:r="http://schemas.openxmlformats.org/officeDocument/2006/relationships" type="ellipse" r:blip="">
                <dgm:adjLst/>
              </dgm:shape>
            </dgm:if>
            <dgm:else name="Name30">
              <dgm:choose name="Name31">
                <dgm:if name="Name32" axis="precedSib" ptType="node" func="cnt" op="equ" val="10">
                  <dgm:shape xmlns:r="http://schemas.openxmlformats.org/officeDocument/2006/relationships" type="ellipse" r:blip="">
                    <dgm:adjLst/>
                  </dgm:shape>
                </dgm:if>
                <dgm:else name="Name33">
                  <dgm:choose name="Name34">
                    <dgm:if name="Name35" func="var" arg="dir" op="equ" val="norm">
                      <dgm:shape xmlns:r="http://schemas.openxmlformats.org/officeDocument/2006/relationships" rot="45" type="teardrop" r:blip="">
                        <dgm:adjLst>
                          <dgm:adj idx="1" val="1"/>
                        </dgm:adjLst>
                      </dgm:shape>
                    </dgm:if>
                    <dgm:else name="Name36">
                      <dgm:shape xmlns:r="http://schemas.openxmlformats.org/officeDocument/2006/relationships" rot="225" type="teardrop" r:blip="">
                        <dgm:adjLst>
                          <dgm:adj idx="1" val="1"/>
                        </dgm:adjLst>
                      </dgm:shape>
                    </dgm:else>
                  </dgm:choose>
                </dgm:else>
              </dgm:choose>
            </dgm:else>
          </dgm:choose>
          <dgm:presOf/>
        </dgm:layoutNode>
      </dgm:forEach>
      <dgm:forEach name="parentBackgroundRepeat" axis="self">
        <dgm:layoutNode name="ParentBackground" styleLbl="fgAcc1">
          <dgm:alg type="sp"/>
          <dgm:shape xmlns:r="http://schemas.openxmlformats.org/officeDocument/2006/relationships" type="ellipse" r:blip="">
            <dgm:adjLst/>
          </dgm:shape>
          <dgm:presOf axis="self" ptType="node"/>
        </dgm:layoutNode>
      </dgm:forEach>
    </dgm:forEach>
    <dgm:forEach name="Name37" axis="ch" ptType="node" st="11" cnt="1">
      <dgm:layoutNode name="Accent11">
        <dgm:alg type="sp"/>
        <dgm:shape xmlns:r="http://schemas.openxmlformats.org/officeDocument/2006/relationships" r:blip="">
          <dgm:adjLst/>
        </dgm:shape>
        <dgm:presOf/>
        <dgm:constrLst/>
        <dgm:forEach name="Name38" ref="accentRepeat"/>
      </dgm:layoutNode>
      <dgm:layoutNode name="ParentBackground11">
        <dgm:alg type="sp"/>
        <dgm:shape xmlns:r="http://schemas.openxmlformats.org/officeDocument/2006/relationships" r:blip="">
          <dgm:adjLst/>
        </dgm:shape>
        <dgm:presOf/>
        <dgm:forEach name="Name39" ref="parentBackgroundRepeat"/>
      </dgm:layoutNode>
      <dgm:choose name="Name40">
        <dgm:if name="Name41" axis="ch" ptType="node" func="cnt" op="gte" val="1">
          <dgm:layoutNode name="Child11" styleLbl="revTx">
            <dgm:varLst>
              <dgm:chMax val="0"/>
              <dgm:chPref val="0"/>
              <dgm:bulletEnabled val="1"/>
            </dgm:varLst>
            <dgm:alg type="tx">
              <dgm:param type="parTxLTRAlign" val="l"/>
              <dgm:param type="stBulletLvl" val="1"/>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42"/>
      </dgm:choose>
      <dgm:layoutNode name="Parent11"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43" axis="ch" ptType="node" st="10" cnt="1">
      <dgm:layoutNode name="Accent10">
        <dgm:alg type="sp"/>
        <dgm:shape xmlns:r="http://schemas.openxmlformats.org/officeDocument/2006/relationships" r:blip="">
          <dgm:adjLst/>
        </dgm:shape>
        <dgm:presOf/>
        <dgm:constrLst/>
        <dgm:forEach name="Name44" ref="accentRepeat"/>
      </dgm:layoutNode>
      <dgm:layoutNode name="ParentBackground10">
        <dgm:alg type="sp"/>
        <dgm:shape xmlns:r="http://schemas.openxmlformats.org/officeDocument/2006/relationships" r:blip="">
          <dgm:adjLst/>
        </dgm:shape>
        <dgm:presOf/>
        <dgm:forEach name="Name45" ref="parentBackgroundRepeat"/>
      </dgm:layoutNode>
      <dgm:choose name="Name46">
        <dgm:if name="Name47" axis="ch" ptType="node" func="cnt" op="gte" val="1">
          <dgm:layoutNode name="Child10" styleLbl="revTx">
            <dgm:varLst>
              <dgm:chMax val="0"/>
              <dgm:chPref val="0"/>
              <dgm:bulletEnabled val="1"/>
            </dgm:varLst>
            <dgm:alg type="tx">
              <dgm:param type="parTxLTRAlign" val="l"/>
              <dgm:param type="stBulletLvl" val="1"/>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48"/>
      </dgm:choose>
      <dgm:layoutNode name="Parent10"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49" axis="ch" ptType="node" st="9" cnt="1">
      <dgm:layoutNode name="Accent9">
        <dgm:alg type="sp"/>
        <dgm:shape xmlns:r="http://schemas.openxmlformats.org/officeDocument/2006/relationships" r:blip="">
          <dgm:adjLst/>
        </dgm:shape>
        <dgm:presOf/>
        <dgm:constrLst/>
        <dgm:forEach name="Name50" ref="accentRepeat"/>
      </dgm:layoutNode>
      <dgm:layoutNode name="ParentBackground9">
        <dgm:alg type="sp"/>
        <dgm:shape xmlns:r="http://schemas.openxmlformats.org/officeDocument/2006/relationships" r:blip="">
          <dgm:adjLst/>
        </dgm:shape>
        <dgm:presOf/>
        <dgm:forEach name="Name51" ref="parentBackgroundRepeat"/>
      </dgm:layoutNode>
      <dgm:choose name="Name52">
        <dgm:if name="Name53" axis="ch" ptType="node" func="cnt" op="gte" val="1">
          <dgm:layoutNode name="Child9" styleLbl="revTx">
            <dgm:varLst>
              <dgm:chMax val="0"/>
              <dgm:chPref val="0"/>
              <dgm:bulletEnabled val="1"/>
            </dgm:varLst>
            <dgm:alg type="tx">
              <dgm:param type="parTxLTRAlign" val="l"/>
              <dgm:param type="stBulletLvl" val="1"/>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54"/>
      </dgm:choose>
      <dgm:layoutNode name="Parent9"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55" axis="ch" ptType="node" st="8" cnt="1">
      <dgm:layoutNode name="Accent8">
        <dgm:alg type="sp"/>
        <dgm:shape xmlns:r="http://schemas.openxmlformats.org/officeDocument/2006/relationships" r:blip="">
          <dgm:adjLst/>
        </dgm:shape>
        <dgm:presOf/>
        <dgm:constrLst/>
        <dgm:forEach name="Name56" ref="accentRepeat"/>
      </dgm:layoutNode>
      <dgm:layoutNode name="ParentBackground8">
        <dgm:alg type="sp"/>
        <dgm:shape xmlns:r="http://schemas.openxmlformats.org/officeDocument/2006/relationships" r:blip="">
          <dgm:adjLst/>
        </dgm:shape>
        <dgm:presOf/>
        <dgm:forEach name="Name57" ref="parentBackgroundRepeat"/>
      </dgm:layoutNode>
      <dgm:choose name="Name58">
        <dgm:if name="Name59" axis="ch" ptType="node" func="cnt" op="gte" val="1">
          <dgm:layoutNode name="Child8" styleLbl="revTx">
            <dgm:varLst>
              <dgm:chMax val="0"/>
              <dgm:chPref val="0"/>
              <dgm:bulletEnabled val="1"/>
            </dgm:varLst>
            <dgm:alg type="tx">
              <dgm:param type="parTxLTRAlign" val="l"/>
              <dgm:param type="stBulletLvl" val="1"/>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60"/>
      </dgm:choose>
      <dgm:layoutNode name="Parent8"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61" axis="ch" ptType="node" st="7" cnt="1">
      <dgm:layoutNode name="Accent7">
        <dgm:alg type="sp"/>
        <dgm:shape xmlns:r="http://schemas.openxmlformats.org/officeDocument/2006/relationships" r:blip="">
          <dgm:adjLst/>
        </dgm:shape>
        <dgm:presOf/>
        <dgm:constrLst/>
        <dgm:forEach name="Name62" ref="accentRepeat"/>
      </dgm:layoutNode>
      <dgm:layoutNode name="ParentBackground7">
        <dgm:alg type="sp"/>
        <dgm:shape xmlns:r="http://schemas.openxmlformats.org/officeDocument/2006/relationships" r:blip="">
          <dgm:adjLst/>
        </dgm:shape>
        <dgm:presOf/>
        <dgm:forEach name="Name63" ref="parentBackgroundRepeat"/>
      </dgm:layoutNode>
      <dgm:choose name="Name64">
        <dgm:if name="Name65" axis="ch" ptType="node" func="cnt" op="gte" val="1">
          <dgm:layoutNode name="Child7" styleLbl="revTx">
            <dgm:varLst>
              <dgm:chMax val="0"/>
              <dgm:chPref val="0"/>
              <dgm:bulletEnabled val="1"/>
            </dgm:varLst>
            <dgm:alg type="tx">
              <dgm:param type="parTxLTRAlign" val="l"/>
              <dgm:param type="stBulletLvl" val="1"/>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66"/>
      </dgm:choose>
      <dgm:layoutNode name="Parent7"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67" axis="ch" ptType="node" st="6" cnt="1">
      <dgm:layoutNode name="Accent6">
        <dgm:alg type="sp"/>
        <dgm:shape xmlns:r="http://schemas.openxmlformats.org/officeDocument/2006/relationships" r:blip="">
          <dgm:adjLst/>
        </dgm:shape>
        <dgm:presOf/>
        <dgm:constrLst/>
        <dgm:forEach name="Name68" ref="accentRepeat"/>
      </dgm:layoutNode>
      <dgm:layoutNode name="ParentBackground6">
        <dgm:alg type="sp"/>
        <dgm:shape xmlns:r="http://schemas.openxmlformats.org/officeDocument/2006/relationships" r:blip="">
          <dgm:adjLst/>
        </dgm:shape>
        <dgm:presOf/>
        <dgm:forEach name="Name69" ref="parentBackgroundRepeat"/>
      </dgm:layoutNode>
      <dgm:choose name="Name70">
        <dgm:if name="Name71" axis="ch" ptType="node" func="cnt" op="gte" val="1">
          <dgm:layoutNode name="Child6" styleLbl="revTx">
            <dgm:varLst>
              <dgm:chMax val="0"/>
              <dgm:chPref val="0"/>
              <dgm:bulletEnabled val="1"/>
            </dgm:varLst>
            <dgm:alg type="tx">
              <dgm:param type="parTxLTRAlign" val="l"/>
              <dgm:param type="stBulletLvl" val="1"/>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72"/>
      </dgm:choose>
      <dgm:layoutNode name="Parent6"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73" axis="ch" ptType="node" st="5" cnt="1">
      <dgm:layoutNode name="Accent5">
        <dgm:alg type="sp"/>
        <dgm:shape xmlns:r="http://schemas.openxmlformats.org/officeDocument/2006/relationships" r:blip="">
          <dgm:adjLst/>
        </dgm:shape>
        <dgm:presOf/>
        <dgm:constrLst/>
        <dgm:forEach name="Name74" ref="accentRepeat"/>
      </dgm:layoutNode>
      <dgm:layoutNode name="ParentBackground5">
        <dgm:alg type="sp"/>
        <dgm:shape xmlns:r="http://schemas.openxmlformats.org/officeDocument/2006/relationships" r:blip="">
          <dgm:adjLst/>
        </dgm:shape>
        <dgm:presOf/>
        <dgm:forEach name="Name75" ref="parentBackgroundRepeat"/>
      </dgm:layoutNode>
      <dgm:choose name="Name76">
        <dgm:if name="Name77" axis="ch" ptType="node" func="cnt" op="gte" val="1">
          <dgm:layoutNode name="Child5" styleLbl="revTx">
            <dgm:varLst>
              <dgm:chMax val="0"/>
              <dgm:chPref val="0"/>
              <dgm:bulletEnabled val="1"/>
            </dgm:varLst>
            <dgm:alg type="tx">
              <dgm:param type="parTxLTRAlign" val="l"/>
              <dgm:param type="stBulletLvl" val="1"/>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78"/>
      </dgm:choose>
      <dgm:layoutNode name="Parent5"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79" axis="ch" ptType="node" st="4" cnt="1">
      <dgm:layoutNode name="Accent4">
        <dgm:alg type="sp"/>
        <dgm:shape xmlns:r="http://schemas.openxmlformats.org/officeDocument/2006/relationships" r:blip="">
          <dgm:adjLst/>
        </dgm:shape>
        <dgm:presOf/>
        <dgm:constrLst/>
        <dgm:forEach name="Name80" ref="accentRepeat"/>
      </dgm:layoutNode>
      <dgm:layoutNode name="ParentBackground4">
        <dgm:alg type="sp"/>
        <dgm:shape xmlns:r="http://schemas.openxmlformats.org/officeDocument/2006/relationships" r:blip="">
          <dgm:adjLst/>
        </dgm:shape>
        <dgm:presOf/>
        <dgm:forEach name="Name81" ref="parentBackgroundRepeat"/>
      </dgm:layoutNode>
      <dgm:choose name="Name82">
        <dgm:if name="Name83" axis="ch" ptType="node" func="cnt" op="gte" val="1">
          <dgm:layoutNode name="Child4" styleLbl="revTx">
            <dgm:varLst>
              <dgm:chMax val="0"/>
              <dgm:chPref val="0"/>
              <dgm:bulletEnabled val="1"/>
            </dgm:varLst>
            <dgm:alg type="tx">
              <dgm:param type="parTxLTRAlign" val="l"/>
              <dgm:param type="stBulletLvl" val="1"/>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84"/>
      </dgm:choose>
      <dgm:layoutNode name="Parent4"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85" axis="ch" ptType="node" st="3" cnt="1">
      <dgm:layoutNode name="Accent3">
        <dgm:alg type="sp"/>
        <dgm:shape xmlns:r="http://schemas.openxmlformats.org/officeDocument/2006/relationships" r:blip="">
          <dgm:adjLst/>
        </dgm:shape>
        <dgm:presOf/>
        <dgm:constrLst/>
        <dgm:forEach name="Name86" ref="accentRepeat"/>
      </dgm:layoutNode>
      <dgm:layoutNode name="ParentBackground3">
        <dgm:alg type="sp"/>
        <dgm:shape xmlns:r="http://schemas.openxmlformats.org/officeDocument/2006/relationships" r:blip="">
          <dgm:adjLst/>
        </dgm:shape>
        <dgm:presOf/>
        <dgm:forEach name="Name87" ref="parentBackgroundRepeat"/>
      </dgm:layoutNode>
      <dgm:choose name="Name88">
        <dgm:if name="Name89" axis="ch" ptType="node" func="cnt" op="gte" val="1">
          <dgm:layoutNode name="Child3" styleLbl="revTx">
            <dgm:varLst>
              <dgm:chMax val="0"/>
              <dgm:chPref val="0"/>
              <dgm:bulletEnabled val="1"/>
            </dgm:varLst>
            <dgm:alg type="tx">
              <dgm:param type="parTxLTRAlign" val="l"/>
              <dgm:param type="stBulletLvl" val="1"/>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90"/>
      </dgm:choose>
      <dgm:layoutNode name="Parent3"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91" axis="ch" ptType="node" st="2" cnt="1">
      <dgm:layoutNode name="Accent2">
        <dgm:alg type="sp"/>
        <dgm:shape xmlns:r="http://schemas.openxmlformats.org/officeDocument/2006/relationships" r:blip="">
          <dgm:adjLst/>
        </dgm:shape>
        <dgm:presOf/>
        <dgm:constrLst/>
        <dgm:forEach name="Name92" ref="accentRepeat"/>
      </dgm:layoutNode>
      <dgm:layoutNode name="ParentBackground2" styleLbl="fgAcc1">
        <dgm:alg type="sp"/>
        <dgm:shape xmlns:r="http://schemas.openxmlformats.org/officeDocument/2006/relationships" r:blip="">
          <dgm:adjLst/>
        </dgm:shape>
        <dgm:presOf/>
        <dgm:forEach name="Name93" ref="parentBackgroundRepeat"/>
      </dgm:layoutNode>
      <dgm:choose name="Name94">
        <dgm:if name="Name95" axis="ch" ptType="node" func="cnt" op="gte" val="1">
          <dgm:layoutNode name="Child2" styleLbl="revTx">
            <dgm:varLst>
              <dgm:chMax val="0"/>
              <dgm:chPref val="0"/>
              <dgm:bulletEnabled val="1"/>
            </dgm:varLst>
            <dgm:alg type="tx">
              <dgm:param type="parTxLTRAlign" val="l"/>
              <dgm:param type="stBulletLvl" val="1"/>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96"/>
      </dgm:choose>
      <dgm:layoutNode name="Parent2"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forEach name="Name97" axis="ch" ptType="node" cnt="1">
      <dgm:layoutNode name="Accent1">
        <dgm:alg type="sp"/>
        <dgm:shape xmlns:r="http://schemas.openxmlformats.org/officeDocument/2006/relationships" r:blip="">
          <dgm:adjLst/>
        </dgm:shape>
        <dgm:presOf/>
        <dgm:constrLst/>
        <dgm:forEach name="Name98" ref="accentRepeat"/>
      </dgm:layoutNode>
      <dgm:layoutNode name="ParentBackground1">
        <dgm:alg type="sp"/>
        <dgm:shape xmlns:r="http://schemas.openxmlformats.org/officeDocument/2006/relationships" r:blip="">
          <dgm:adjLst/>
        </dgm:shape>
        <dgm:presOf/>
        <dgm:forEach name="Name99" ref="parentBackgroundRepeat"/>
      </dgm:layoutNode>
      <dgm:choose name="Name100">
        <dgm:if name="Name101" axis="ch" ptType="node" func="cnt" op="gte" val="1">
          <dgm:layoutNode name="Child1" styleLbl="revTx">
            <dgm:varLst>
              <dgm:chMax val="0"/>
              <dgm:chPref val="0"/>
              <dgm:bulletEnabled val="1"/>
            </dgm:varLst>
            <dgm:alg type="tx">
              <dgm:param type="parTxLTRAlign" val="l"/>
              <dgm:param type="stBulletLvl" val="1"/>
              <dgm:param type="txAnchorVert" val="t"/>
            </dgm:alg>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if>
        <dgm:else name="Name102"/>
      </dgm:choose>
      <dgm:layoutNode name="Parent1" styleLbl="revTx">
        <dgm:varLst>
          <dgm:chMax val="1"/>
          <dgm:chPref val="1"/>
          <dgm:bulletEnabled val="1"/>
        </dgm:varLst>
        <dgm:alg type="tx">
          <dgm:param type="shpTxLTRAlignCh" val="ctr"/>
          <dgm:param type="txAnchorVertCh" val="mid"/>
        </dgm:alg>
        <dgm:shape xmlns:r="http://schemas.openxmlformats.org/officeDocument/2006/relationships" type="rect" r:blip="" hideGeom="1">
          <dgm:adjLst/>
        </dgm:shape>
        <dgm:presOf axis="self" ptType="node"/>
        <dgm:constrLst>
          <dgm:constr type="lMarg" refType="primFontSz" fact="0.1"/>
          <dgm:constr type="rMarg" refType="primFontSz" fact="0.1"/>
          <dgm:constr type="tMarg" refType="primFontSz" fact="0.1"/>
          <dgm:constr type="bMarg" refType="primFontSz" fact="0.1"/>
        </dgm:constrLst>
        <dgm:ruleLst>
          <dgm:rule type="primFontSz" val="5" fact="NaN" max="NaN"/>
        </dgm:ruleLst>
      </dgm:layoutNod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1">
  <dgm:title val=""/>
  <dgm:desc val=""/>
  <dgm:catLst>
    <dgm:cat type="simple" pri="10100"/>
  </dgm:catLst>
  <dgm:scene3d>
    <a:camera prst="orthographicFront"/>
    <a:lightRig rig="threePt" dir="t"/>
  </dgm:scene3d>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Def>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png>
</file>

<file path=ppt/media/image4.png>
</file>

<file path=ppt/media/image5.png>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298450" algn="l" rtl="0">
              <a:lnSpc>
                <a:spcPct val="100000"/>
              </a:lnSpc>
              <a:spcBef>
                <a:spcPts val="0"/>
              </a:spcBef>
              <a:spcAft>
                <a:spcPts val="0"/>
              </a:spcAft>
              <a:buClr>
                <a:srgbClr val="000000"/>
              </a:buClr>
              <a:buSzPts val="1100"/>
              <a:buFont typeface="Arial" panose="020B0604020202020204"/>
              <a:buChar char="●"/>
              <a:defRPr sz="11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L="914400" marR="0" lvl="1" indent="-298450" algn="l" rtl="0">
              <a:lnSpc>
                <a:spcPct val="100000"/>
              </a:lnSpc>
              <a:spcBef>
                <a:spcPts val="0"/>
              </a:spcBef>
              <a:spcAft>
                <a:spcPts val="0"/>
              </a:spcAft>
              <a:buClr>
                <a:srgbClr val="000000"/>
              </a:buClr>
              <a:buSzPts val="1100"/>
              <a:buFont typeface="Arial" panose="020B0604020202020204"/>
              <a:buChar char="○"/>
              <a:defRPr sz="11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L="1371600" marR="0" lvl="2" indent="-298450" algn="l" rtl="0">
              <a:lnSpc>
                <a:spcPct val="100000"/>
              </a:lnSpc>
              <a:spcBef>
                <a:spcPts val="0"/>
              </a:spcBef>
              <a:spcAft>
                <a:spcPts val="0"/>
              </a:spcAft>
              <a:buClr>
                <a:srgbClr val="000000"/>
              </a:buClr>
              <a:buSzPts val="1100"/>
              <a:buFont typeface="Arial" panose="020B0604020202020204"/>
              <a:buChar char="■"/>
              <a:defRPr sz="11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L="1828800" marR="0" lvl="3" indent="-298450" algn="l" rtl="0">
              <a:lnSpc>
                <a:spcPct val="100000"/>
              </a:lnSpc>
              <a:spcBef>
                <a:spcPts val="0"/>
              </a:spcBef>
              <a:spcAft>
                <a:spcPts val="0"/>
              </a:spcAft>
              <a:buClr>
                <a:srgbClr val="000000"/>
              </a:buClr>
              <a:buSzPts val="1100"/>
              <a:buFont typeface="Arial" panose="020B0604020202020204"/>
              <a:buChar char="●"/>
              <a:defRPr sz="11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L="2286000" marR="0" lvl="4" indent="-298450" algn="l" rtl="0">
              <a:lnSpc>
                <a:spcPct val="100000"/>
              </a:lnSpc>
              <a:spcBef>
                <a:spcPts val="0"/>
              </a:spcBef>
              <a:spcAft>
                <a:spcPts val="0"/>
              </a:spcAft>
              <a:buClr>
                <a:srgbClr val="000000"/>
              </a:buClr>
              <a:buSzPts val="1100"/>
              <a:buFont typeface="Arial" panose="020B0604020202020204"/>
              <a:buChar char="○"/>
              <a:defRPr sz="11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L="2743200" marR="0" lvl="5" indent="-298450" algn="l" rtl="0">
              <a:lnSpc>
                <a:spcPct val="100000"/>
              </a:lnSpc>
              <a:spcBef>
                <a:spcPts val="0"/>
              </a:spcBef>
              <a:spcAft>
                <a:spcPts val="0"/>
              </a:spcAft>
              <a:buClr>
                <a:srgbClr val="000000"/>
              </a:buClr>
              <a:buSzPts val="1100"/>
              <a:buFont typeface="Arial" panose="020B0604020202020204"/>
              <a:buChar char="■"/>
              <a:defRPr sz="11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L="3200400" marR="0" lvl="6" indent="-298450" algn="l" rtl="0">
              <a:lnSpc>
                <a:spcPct val="100000"/>
              </a:lnSpc>
              <a:spcBef>
                <a:spcPts val="0"/>
              </a:spcBef>
              <a:spcAft>
                <a:spcPts val="0"/>
              </a:spcAft>
              <a:buClr>
                <a:srgbClr val="000000"/>
              </a:buClr>
              <a:buSzPts val="1100"/>
              <a:buFont typeface="Arial" panose="020B0604020202020204"/>
              <a:buChar char="●"/>
              <a:defRPr sz="11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L="3657600" marR="0" lvl="7" indent="-298450" algn="l" rtl="0">
              <a:lnSpc>
                <a:spcPct val="100000"/>
              </a:lnSpc>
              <a:spcBef>
                <a:spcPts val="0"/>
              </a:spcBef>
              <a:spcAft>
                <a:spcPts val="0"/>
              </a:spcAft>
              <a:buClr>
                <a:srgbClr val="000000"/>
              </a:buClr>
              <a:buSzPts val="1100"/>
              <a:buFont typeface="Arial" panose="020B0604020202020204"/>
              <a:buChar char="○"/>
              <a:defRPr sz="11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L="4114800" marR="0" lvl="8" indent="-298450" algn="l" rtl="0">
              <a:lnSpc>
                <a:spcPct val="100000"/>
              </a:lnSpc>
              <a:spcBef>
                <a:spcPts val="0"/>
              </a:spcBef>
              <a:spcAft>
                <a:spcPts val="0"/>
              </a:spcAft>
              <a:buClr>
                <a:srgbClr val="000000"/>
              </a:buClr>
              <a:buSzPts val="1100"/>
              <a:buFont typeface="Arial" panose="020B0604020202020204"/>
              <a:buChar char="■"/>
              <a:defRPr sz="11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533400" y="763588"/>
            <a:ext cx="6704013" cy="3771900"/>
          </a:xfrm>
        </p:spPr>
      </p:sp>
      <p:sp>
        <p:nvSpPr>
          <p:cNvPr id="3" name="Notes Placeholder 2"/>
          <p:cNvSpPr>
            <a:spLocks noGrp="1"/>
          </p:cNvSpPr>
          <p:nvPr>
            <p:ph type="body" idx="1"/>
          </p:nvPr>
        </p:nvSpPr>
        <p:spPr/>
        <p:txBody>
          <a:bodyPr/>
          <a:lstStyle/>
          <a:p>
            <a:pPr marL="158750" indent="0">
              <a:buNone/>
            </a:pPr>
            <a:endParaRPr lang="en-US" b="1"/>
          </a:p>
        </p:txBody>
      </p:sp>
      <p:sp>
        <p:nvSpPr>
          <p:cNvPr id="4" name="Slide Number Placeholder 3"/>
          <p:cNvSpPr>
            <a:spLocks noGrp="1"/>
          </p:cNvSpPr>
          <p:nvPr>
            <p:ph type="sldNum"/>
          </p:nvPr>
        </p:nvSpPr>
        <p:spPr/>
        <p:txBody>
          <a:bodyPr/>
          <a:lstStyle/>
          <a:p>
            <a:pPr algn="r"/>
            <a:fld id="{023E65BA-FB28-47C4-A217-44F00343302E}" type="slidenum">
              <a:rPr lang="en-US" sz="1400" b="0" strike="noStrike" spc="-1">
                <a:latin typeface="Times New Roman" panose="02020603050405020304"/>
              </a:rPr>
              <a:t>1</a:t>
            </a:fld>
            <a:endParaRPr lang="en-US" sz="1400" b="0" strike="noStrike" spc="-1">
              <a:latin typeface="Times New Roman" panose="02020603050405020304"/>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indent="0">
              <a:buNone/>
            </a:pPr>
            <a:r>
              <a:rPr lang="en-US" b="1" spc="-5">
                <a:solidFill>
                  <a:srgbClr val="223366"/>
                </a:solidFill>
              </a:rPr>
              <a:t>Thank You !!</a:t>
            </a:r>
            <a:endParaRPr lang="en-US" sz="1100" b="1" spc="-5">
              <a:solidFill>
                <a:srgbClr val="223366"/>
              </a:solidFill>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lvl="0" algn="l">
              <a:lnSpc>
                <a:spcPct val="100000"/>
              </a:lnSpc>
              <a:spcBef>
                <a:spcPts val="0"/>
              </a:spcBef>
              <a:spcAft>
                <a:spcPts val="0"/>
              </a:spcAft>
              <a:buSzPts val="1100"/>
              <a:buNone/>
            </a:pPr>
            <a:endParaRPr lang="en-GB"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
        <p:cNvGrpSpPr/>
        <p:nvPr/>
      </p:nvGrpSpPr>
      <p:grpSpPr>
        <a:xfrm>
          <a:off x="0" y="0"/>
          <a:ext cx="0" cy="0"/>
          <a:chOff x="0" y="0"/>
          <a:chExt cx="0" cy="0"/>
        </a:xfrm>
      </p:grpSpPr>
      <p:sp>
        <p:nvSpPr>
          <p:cNvPr id="58" name="Google Shape;58;g5fab984687_2_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indent="0">
              <a:buNone/>
            </a:pPr>
            <a:endParaRPr lang="en-US" b="1"/>
          </a:p>
        </p:txBody>
      </p:sp>
      <p:sp>
        <p:nvSpPr>
          <p:cNvPr id="59" name="Google Shape;59;g5fab98468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and body" userDrawn="1">
  <p:cSld name="TITLE_AND_BODY">
    <p:spTree>
      <p:nvGrpSpPr>
        <p:cNvPr id="1" name="Shape 13"/>
        <p:cNvGrpSpPr/>
        <p:nvPr/>
      </p:nvGrpSpPr>
      <p:grpSpPr>
        <a:xfrm>
          <a:off x="0" y="0"/>
          <a:ext cx="0" cy="0"/>
          <a:chOff x="0" y="0"/>
          <a:chExt cx="0" cy="0"/>
        </a:xfrm>
      </p:grpSpPr>
      <p:sp>
        <p:nvSpPr>
          <p:cNvPr id="16" name="Google Shape;16;p26"/>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1pPr>
            <a:lvl2pPr marL="0" marR="0" lvl="1"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2pPr>
            <a:lvl3pPr marL="0" marR="0" lvl="2"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3pPr>
            <a:lvl4pPr marL="0" marR="0" lvl="3"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4pPr>
            <a:lvl5pPr marL="0" marR="0" lvl="4"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5pPr>
            <a:lvl6pPr marL="0" marR="0" lvl="5"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6pPr>
            <a:lvl7pPr marL="0" marR="0" lvl="6"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7pPr>
            <a:lvl8pPr marL="0" marR="0" lvl="7"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8pPr>
            <a:lvl9pPr marL="0" marR="0" lvl="8"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9pPr>
          </a:lstStyle>
          <a:p>
            <a:pPr marL="0" lvl="0" indent="0" algn="r" rtl="0">
              <a:spcBef>
                <a:spcPts val="0"/>
              </a:spcBef>
              <a:spcAft>
                <a:spcPts val="0"/>
              </a:spcAft>
              <a:buNone/>
            </a:pPr>
            <a:fld id="{00000000-1234-1234-1234-123412341234}" type="slidenum">
              <a:rPr lang="en-GB"/>
              <a:t>‹#›</a:t>
            </a:fld>
            <a:endParaRPr lang="en-GB"/>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43000" y="841375"/>
            <a:ext cx="6858000" cy="1790700"/>
          </a:xfrm>
          <a:prstGeom prst="rect">
            <a:avLst/>
          </a:prstGeo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143000" y="2701925"/>
            <a:ext cx="6858000" cy="1241425"/>
          </a:xfrm>
          <a:prstGeom prst="rect">
            <a:avLst/>
          </a:prstGeo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a:xfrm>
            <a:off x="628650" y="4767263"/>
            <a:ext cx="2057400" cy="274637"/>
          </a:xfrm>
          <a:prstGeom prst="rect">
            <a:avLst/>
          </a:prstGeom>
        </p:spPr>
        <p:txBody>
          <a:bodyPr/>
          <a:lstStyle/>
          <a:p>
            <a:fld id="{6275EE38-1560-4543-B65C-40BD61BB92F2}" type="datetimeFigureOut">
              <a:rPr lang="en-US" smtClean="0"/>
              <a:t>4/8/2024</a:t>
            </a:fld>
            <a:endParaRPr lang="en-US"/>
          </a:p>
        </p:txBody>
      </p:sp>
      <p:sp>
        <p:nvSpPr>
          <p:cNvPr id="5" name="Footer Placeholder 4"/>
          <p:cNvSpPr>
            <a:spLocks noGrp="1"/>
          </p:cNvSpPr>
          <p:nvPr>
            <p:ph type="ftr" sz="quarter" idx="11"/>
          </p:nvPr>
        </p:nvSpPr>
        <p:spPr>
          <a:xfrm>
            <a:off x="3028950" y="4767263"/>
            <a:ext cx="3086100" cy="274637"/>
          </a:xfrm>
          <a:prstGeom prst="rect">
            <a:avLst/>
          </a:prstGeom>
        </p:spPr>
        <p:txBody>
          <a:bodyPr/>
          <a:lstStyle/>
          <a:p>
            <a:endParaRPr lang="en-US"/>
          </a:p>
        </p:txBody>
      </p:sp>
      <p:sp>
        <p:nvSpPr>
          <p:cNvPr id="6" name="Slide Number Placeholder 5"/>
          <p:cNvSpPr>
            <a:spLocks noGrp="1"/>
          </p:cNvSpPr>
          <p:nvPr>
            <p:ph type="sldNum" sz="quarter" idx="12"/>
          </p:nvPr>
        </p:nvSpPr>
        <p:spPr>
          <a:xfrm>
            <a:off x="6457950" y="4767263"/>
            <a:ext cx="2057400" cy="274637"/>
          </a:xfrm>
          <a:prstGeom prst="rect">
            <a:avLst/>
          </a:prstGeom>
        </p:spPr>
        <p:txBody>
          <a:bodyPr/>
          <a:lstStyle/>
          <a:p>
            <a:fld id="{5F533B4F-60C7-445E-9813-BC2C392C2510}" type="slidenum">
              <a:rPr lang="en-US" smtClean="0"/>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2400" b="0" i="0">
                <a:solidFill>
                  <a:schemeClr val="tx1"/>
                </a:solidFill>
                <a:latin typeface="Arial MT"/>
                <a:cs typeface="Arial MT"/>
              </a:defRPr>
            </a:lvl1pPr>
          </a:lstStyle>
          <a:p>
            <a:endParaRPr/>
          </a:p>
        </p:txBody>
      </p:sp>
      <p:sp>
        <p:nvSpPr>
          <p:cNvPr id="3" name="Holder 3"/>
          <p:cNvSpPr>
            <a:spLocks noGrp="1"/>
          </p:cNvSpPr>
          <p:nvPr>
            <p:ph type="body" idx="1"/>
          </p:nvPr>
        </p:nvSpPr>
        <p:spPr/>
        <p:txBody>
          <a:bodyPr lIns="0" tIns="0" rIns="0" bIns="0"/>
          <a:lstStyle>
            <a:lvl1pPr>
              <a:defRPr b="0" i="0">
                <a:solidFill>
                  <a:schemeClr val="tx1"/>
                </a:solidFill>
              </a:defRPr>
            </a:lvl1pPr>
          </a:lstStyle>
          <a:p>
            <a:endParaRPr/>
          </a:p>
        </p:txBody>
      </p:sp>
      <p:sp>
        <p:nvSpPr>
          <p:cNvPr id="4" name="Holder 4"/>
          <p:cNvSpPr>
            <a:spLocks noGrp="1"/>
          </p:cNvSpPr>
          <p:nvPr>
            <p:ph type="ftr" sz="quarter" idx="5"/>
          </p:nvPr>
        </p:nvSpPr>
        <p:spPr/>
        <p:txBody>
          <a:bodyPr lIns="0" tIns="0" rIns="0" bIns="0"/>
          <a:lstStyle>
            <a:lvl1pPr>
              <a:defRPr sz="800" b="0" i="0">
                <a:solidFill>
                  <a:schemeClr val="tx1"/>
                </a:solidFill>
                <a:latin typeface="Arial MT"/>
                <a:cs typeface="Arial MT"/>
              </a:defRPr>
            </a:lvl1pPr>
          </a:lstStyle>
          <a:p>
            <a:pPr marL="12700">
              <a:lnSpc>
                <a:spcPct val="100000"/>
              </a:lnSpc>
              <a:spcBef>
                <a:spcPts val="25"/>
              </a:spcBef>
            </a:pPr>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3FD61DA6-D9C3-4FDE-8A87-022315D71125}" type="datetime1">
              <a:rPr lang="en-US" smtClean="0"/>
              <a:t>4/8/2024</a:t>
            </a:fld>
            <a:endParaRPr lang="en-US"/>
          </a:p>
        </p:txBody>
      </p:sp>
      <p:sp>
        <p:nvSpPr>
          <p:cNvPr id="6" name="Holder 6"/>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rPr/>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30"/>
          <p:cNvSpPr txBox="1">
            <a:spLocks noGrp="1"/>
          </p:cNvSpPr>
          <p:nvPr>
            <p:ph type="title"/>
          </p:nvPr>
        </p:nvSpPr>
        <p:spPr>
          <a:xfrm>
            <a:off x="311700" y="555600"/>
            <a:ext cx="2808000" cy="7557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a:endParaRPr/>
          </a:p>
        </p:txBody>
      </p:sp>
      <p:sp>
        <p:nvSpPr>
          <p:cNvPr id="30" name="Google Shape;30;p30"/>
          <p:cNvSpPr txBox="1">
            <a:spLocks noGrp="1"/>
          </p:cNvSpPr>
          <p:nvPr>
            <p:ph type="body" idx="1"/>
          </p:nvPr>
        </p:nvSpPr>
        <p:spPr>
          <a:xfrm>
            <a:off x="311700" y="1389600"/>
            <a:ext cx="2808000" cy="3179400"/>
          </a:xfrm>
          <a:prstGeom prst="rect">
            <a:avLst/>
          </a:prstGeom>
          <a:noFill/>
          <a:ln>
            <a:noFill/>
          </a:ln>
        </p:spPr>
        <p:txBody>
          <a:bodyPr spcFirstLastPara="1" wrap="square" lIns="91425" tIns="91425" rIns="91425" bIns="91425" anchor="t" anchorCtr="0">
            <a:noAutofit/>
          </a:bodyPr>
          <a:lstStyle>
            <a:lvl1pPr marL="457200" lvl="0" indent="-304800" algn="l">
              <a:lnSpc>
                <a:spcPct val="115000"/>
              </a:lnSpc>
              <a:spcBef>
                <a:spcPts val="0"/>
              </a:spcBef>
              <a:spcAft>
                <a:spcPts val="0"/>
              </a:spcAft>
              <a:buSzPts val="1200"/>
              <a:buChar char="●"/>
              <a:defRPr sz="12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31" name="Google Shape;31;p3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1pPr>
            <a:lvl2pPr marL="0" marR="0" lvl="1"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2pPr>
            <a:lvl3pPr marL="0" marR="0" lvl="2"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3pPr>
            <a:lvl4pPr marL="0" marR="0" lvl="3"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4pPr>
            <a:lvl5pPr marL="0" marR="0" lvl="4"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5pPr>
            <a:lvl6pPr marL="0" marR="0" lvl="5"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6pPr>
            <a:lvl7pPr marL="0" marR="0" lvl="6"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7pPr>
            <a:lvl8pPr marL="0" marR="0" lvl="7"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8pPr>
            <a:lvl9pPr marL="0" marR="0" lvl="8"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9pPr>
          </a:lstStyle>
          <a:p>
            <a:pPr marL="0" lvl="0" indent="0" algn="r" rtl="0">
              <a:spcBef>
                <a:spcPts val="0"/>
              </a:spcBef>
              <a:spcAft>
                <a:spcPts val="0"/>
              </a:spcAft>
              <a:buNone/>
            </a:pPr>
            <a:fld id="{00000000-1234-1234-1234-123412341234}" type="slidenum">
              <a:rPr lang="en-GB"/>
              <a:t>‹#›</a:t>
            </a:fld>
            <a:endParaRPr lang="en-GB"/>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28"/>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2800"/>
              <a:buNone/>
              <a:defRPr/>
            </a:lvl1pPr>
            <a:lvl2pPr lvl="1" algn="l">
              <a:lnSpc>
                <a:spcPct val="100000"/>
              </a:lnSpc>
              <a:spcBef>
                <a:spcPts val="0"/>
              </a:spcBef>
              <a:spcAft>
                <a:spcPts val="0"/>
              </a:spcAft>
              <a:buSzPts val="2800"/>
              <a:buNone/>
              <a:defRPr/>
            </a:lvl2pPr>
            <a:lvl3pPr lvl="2" algn="l">
              <a:lnSpc>
                <a:spcPct val="100000"/>
              </a:lnSpc>
              <a:spcBef>
                <a:spcPts val="0"/>
              </a:spcBef>
              <a:spcAft>
                <a:spcPts val="0"/>
              </a:spcAft>
              <a:buSzPts val="2800"/>
              <a:buNone/>
              <a:defRPr/>
            </a:lvl3pPr>
            <a:lvl4pPr lvl="3" algn="l">
              <a:lnSpc>
                <a:spcPct val="100000"/>
              </a:lnSpc>
              <a:spcBef>
                <a:spcPts val="0"/>
              </a:spcBef>
              <a:spcAft>
                <a:spcPts val="0"/>
              </a:spcAft>
              <a:buSzPts val="2800"/>
              <a:buNone/>
              <a:defRPr/>
            </a:lvl4pPr>
            <a:lvl5pPr lvl="4" algn="l">
              <a:lnSpc>
                <a:spcPct val="100000"/>
              </a:lnSpc>
              <a:spcBef>
                <a:spcPts val="0"/>
              </a:spcBef>
              <a:spcAft>
                <a:spcPts val="0"/>
              </a:spcAft>
              <a:buSzPts val="2800"/>
              <a:buNone/>
              <a:defRPr/>
            </a:lvl5pPr>
            <a:lvl6pPr lvl="5" algn="l">
              <a:lnSpc>
                <a:spcPct val="100000"/>
              </a:lnSpc>
              <a:spcBef>
                <a:spcPts val="0"/>
              </a:spcBef>
              <a:spcAft>
                <a:spcPts val="0"/>
              </a:spcAft>
              <a:buSzPts val="2800"/>
              <a:buNone/>
              <a:defRPr/>
            </a:lvl6pPr>
            <a:lvl7pPr lvl="6" algn="l">
              <a:lnSpc>
                <a:spcPct val="100000"/>
              </a:lnSpc>
              <a:spcBef>
                <a:spcPts val="0"/>
              </a:spcBef>
              <a:spcAft>
                <a:spcPts val="0"/>
              </a:spcAft>
              <a:buSzPts val="2800"/>
              <a:buNone/>
              <a:defRPr/>
            </a:lvl7pPr>
            <a:lvl8pPr lvl="7" algn="l">
              <a:lnSpc>
                <a:spcPct val="100000"/>
              </a:lnSpc>
              <a:spcBef>
                <a:spcPts val="0"/>
              </a:spcBef>
              <a:spcAft>
                <a:spcPts val="0"/>
              </a:spcAft>
              <a:buSzPts val="2800"/>
              <a:buNone/>
              <a:defRPr/>
            </a:lvl8pPr>
            <a:lvl9pPr lvl="8" algn="l">
              <a:lnSpc>
                <a:spcPct val="100000"/>
              </a:lnSpc>
              <a:spcBef>
                <a:spcPts val="0"/>
              </a:spcBef>
              <a:spcAft>
                <a:spcPts val="0"/>
              </a:spcAft>
              <a:buSzPts val="2800"/>
              <a:buNone/>
              <a:defRPr/>
            </a:lvl9pPr>
          </a:lstStyle>
          <a:p>
            <a:endParaRPr/>
          </a:p>
        </p:txBody>
      </p:sp>
      <p:sp>
        <p:nvSpPr>
          <p:cNvPr id="22" name="Google Shape;22;p28"/>
          <p:cNvSpPr txBox="1">
            <a:spLocks noGrp="1"/>
          </p:cNvSpPr>
          <p:nvPr>
            <p:ph type="body" idx="1"/>
          </p:nvPr>
        </p:nvSpPr>
        <p:spPr>
          <a:xfrm>
            <a:off x="311700" y="1152475"/>
            <a:ext cx="3999900" cy="3416400"/>
          </a:xfrm>
          <a:prstGeom prst="rect">
            <a:avLst/>
          </a:prstGeom>
          <a:noFill/>
          <a:ln>
            <a:noFill/>
          </a:ln>
        </p:spPr>
        <p:txBody>
          <a:bodyPr spcFirstLastPara="1" wrap="square" lIns="91425" tIns="91425" rIns="91425" bIns="91425" anchor="t" anchorCtr="0">
            <a:no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23" name="Google Shape;23;p28"/>
          <p:cNvSpPr txBox="1">
            <a:spLocks noGrp="1"/>
          </p:cNvSpPr>
          <p:nvPr>
            <p:ph type="body" idx="2"/>
          </p:nvPr>
        </p:nvSpPr>
        <p:spPr>
          <a:xfrm>
            <a:off x="4832400" y="1152475"/>
            <a:ext cx="3999900" cy="3416400"/>
          </a:xfrm>
          <a:prstGeom prst="rect">
            <a:avLst/>
          </a:prstGeom>
          <a:noFill/>
          <a:ln>
            <a:noFill/>
          </a:ln>
        </p:spPr>
        <p:txBody>
          <a:bodyPr spcFirstLastPara="1" wrap="square" lIns="91425" tIns="91425" rIns="91425" bIns="91425" anchor="t" anchorCtr="0">
            <a:noAutofit/>
          </a:bodyPr>
          <a:lstStyle>
            <a:lvl1pPr marL="457200" lvl="0" indent="-317500" algn="l">
              <a:lnSpc>
                <a:spcPct val="115000"/>
              </a:lnSpc>
              <a:spcBef>
                <a:spcPts val="0"/>
              </a:spcBef>
              <a:spcAft>
                <a:spcPts val="0"/>
              </a:spcAft>
              <a:buSzPts val="1400"/>
              <a:buChar char="●"/>
              <a:defRPr sz="14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24" name="Google Shape;24;p28"/>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1pPr>
            <a:lvl2pPr marL="0" marR="0" lvl="1"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2pPr>
            <a:lvl3pPr marL="0" marR="0" lvl="2"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3pPr>
            <a:lvl4pPr marL="0" marR="0" lvl="3"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4pPr>
            <a:lvl5pPr marL="0" marR="0" lvl="4"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5pPr>
            <a:lvl6pPr marL="0" marR="0" lvl="5"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6pPr>
            <a:lvl7pPr marL="0" marR="0" lvl="6"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7pPr>
            <a:lvl8pPr marL="0" marR="0" lvl="7"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8pPr>
            <a:lvl9pPr marL="0" marR="0" lvl="8"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9pPr>
          </a:lstStyle>
          <a:p>
            <a:pPr marL="0" lvl="0" indent="0" algn="r" rtl="0">
              <a:spcBef>
                <a:spcPts val="0"/>
              </a:spcBef>
              <a:spcAft>
                <a:spcPts val="0"/>
              </a:spcAft>
              <a:buNone/>
            </a:pPr>
            <a:fld id="{00000000-1234-1234-1234-123412341234}" type="slidenum">
              <a:rPr lang="en-GB"/>
              <a:t>‹#›</a:t>
            </a:fld>
            <a:endParaRPr lang="en-GB"/>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30"/>
          <p:cNvSpPr txBox="1">
            <a:spLocks noGrp="1"/>
          </p:cNvSpPr>
          <p:nvPr>
            <p:ph type="title"/>
          </p:nvPr>
        </p:nvSpPr>
        <p:spPr>
          <a:xfrm>
            <a:off x="311700" y="555600"/>
            <a:ext cx="2808000" cy="755700"/>
          </a:xfrm>
          <a:prstGeom prst="rect">
            <a:avLst/>
          </a:prstGeom>
          <a:noFill/>
          <a:ln>
            <a:noFill/>
          </a:ln>
        </p:spPr>
        <p:txBody>
          <a:bodyPr spcFirstLastPara="1" wrap="square" lIns="91425" tIns="91425" rIns="91425" bIns="91425" anchor="b" anchorCtr="0">
            <a:noAutofit/>
          </a:bodyPr>
          <a:lstStyle>
            <a:lvl1pPr lvl="0" algn="l">
              <a:lnSpc>
                <a:spcPct val="100000"/>
              </a:lnSpc>
              <a:spcBef>
                <a:spcPts val="0"/>
              </a:spcBef>
              <a:spcAft>
                <a:spcPts val="0"/>
              </a:spcAft>
              <a:buSzPts val="2400"/>
              <a:buNone/>
              <a:defRPr sz="2400"/>
            </a:lvl1pPr>
            <a:lvl2pPr lvl="1" algn="l">
              <a:lnSpc>
                <a:spcPct val="100000"/>
              </a:lnSpc>
              <a:spcBef>
                <a:spcPts val="0"/>
              </a:spcBef>
              <a:spcAft>
                <a:spcPts val="0"/>
              </a:spcAft>
              <a:buSzPts val="2400"/>
              <a:buNone/>
              <a:defRPr sz="2400"/>
            </a:lvl2pPr>
            <a:lvl3pPr lvl="2" algn="l">
              <a:lnSpc>
                <a:spcPct val="100000"/>
              </a:lnSpc>
              <a:spcBef>
                <a:spcPts val="0"/>
              </a:spcBef>
              <a:spcAft>
                <a:spcPts val="0"/>
              </a:spcAft>
              <a:buSzPts val="2400"/>
              <a:buNone/>
              <a:defRPr sz="2400"/>
            </a:lvl3pPr>
            <a:lvl4pPr lvl="3" algn="l">
              <a:lnSpc>
                <a:spcPct val="100000"/>
              </a:lnSpc>
              <a:spcBef>
                <a:spcPts val="0"/>
              </a:spcBef>
              <a:spcAft>
                <a:spcPts val="0"/>
              </a:spcAft>
              <a:buSzPts val="2400"/>
              <a:buNone/>
              <a:defRPr sz="2400"/>
            </a:lvl4pPr>
            <a:lvl5pPr lvl="4" algn="l">
              <a:lnSpc>
                <a:spcPct val="100000"/>
              </a:lnSpc>
              <a:spcBef>
                <a:spcPts val="0"/>
              </a:spcBef>
              <a:spcAft>
                <a:spcPts val="0"/>
              </a:spcAft>
              <a:buSzPts val="2400"/>
              <a:buNone/>
              <a:defRPr sz="2400"/>
            </a:lvl5pPr>
            <a:lvl6pPr lvl="5" algn="l">
              <a:lnSpc>
                <a:spcPct val="100000"/>
              </a:lnSpc>
              <a:spcBef>
                <a:spcPts val="0"/>
              </a:spcBef>
              <a:spcAft>
                <a:spcPts val="0"/>
              </a:spcAft>
              <a:buSzPts val="2400"/>
              <a:buNone/>
              <a:defRPr sz="2400"/>
            </a:lvl6pPr>
            <a:lvl7pPr lvl="6" algn="l">
              <a:lnSpc>
                <a:spcPct val="100000"/>
              </a:lnSpc>
              <a:spcBef>
                <a:spcPts val="0"/>
              </a:spcBef>
              <a:spcAft>
                <a:spcPts val="0"/>
              </a:spcAft>
              <a:buSzPts val="2400"/>
              <a:buNone/>
              <a:defRPr sz="2400"/>
            </a:lvl7pPr>
            <a:lvl8pPr lvl="7" algn="l">
              <a:lnSpc>
                <a:spcPct val="100000"/>
              </a:lnSpc>
              <a:spcBef>
                <a:spcPts val="0"/>
              </a:spcBef>
              <a:spcAft>
                <a:spcPts val="0"/>
              </a:spcAft>
              <a:buSzPts val="2400"/>
              <a:buNone/>
              <a:defRPr sz="2400"/>
            </a:lvl8pPr>
            <a:lvl9pPr lvl="8" algn="l">
              <a:lnSpc>
                <a:spcPct val="100000"/>
              </a:lnSpc>
              <a:spcBef>
                <a:spcPts val="0"/>
              </a:spcBef>
              <a:spcAft>
                <a:spcPts val="0"/>
              </a:spcAft>
              <a:buSzPts val="2400"/>
              <a:buNone/>
              <a:defRPr sz="2400"/>
            </a:lvl9pPr>
          </a:lstStyle>
          <a:p>
            <a:endParaRPr/>
          </a:p>
        </p:txBody>
      </p:sp>
      <p:sp>
        <p:nvSpPr>
          <p:cNvPr id="30" name="Google Shape;30;p30"/>
          <p:cNvSpPr txBox="1">
            <a:spLocks noGrp="1"/>
          </p:cNvSpPr>
          <p:nvPr>
            <p:ph type="body" idx="1"/>
          </p:nvPr>
        </p:nvSpPr>
        <p:spPr>
          <a:xfrm>
            <a:off x="311700" y="1389600"/>
            <a:ext cx="2808000" cy="3179400"/>
          </a:xfrm>
          <a:prstGeom prst="rect">
            <a:avLst/>
          </a:prstGeom>
          <a:noFill/>
          <a:ln>
            <a:noFill/>
          </a:ln>
        </p:spPr>
        <p:txBody>
          <a:bodyPr spcFirstLastPara="1" wrap="square" lIns="91425" tIns="91425" rIns="91425" bIns="91425" anchor="t" anchorCtr="0">
            <a:noAutofit/>
          </a:bodyPr>
          <a:lstStyle>
            <a:lvl1pPr marL="457200" lvl="0" indent="-304800" algn="l">
              <a:lnSpc>
                <a:spcPct val="115000"/>
              </a:lnSpc>
              <a:spcBef>
                <a:spcPts val="0"/>
              </a:spcBef>
              <a:spcAft>
                <a:spcPts val="0"/>
              </a:spcAft>
              <a:buSzPts val="1200"/>
              <a:buChar char="●"/>
              <a:defRPr sz="1200"/>
            </a:lvl1pPr>
            <a:lvl2pPr marL="914400" lvl="1" indent="-304800" algn="l">
              <a:lnSpc>
                <a:spcPct val="115000"/>
              </a:lnSpc>
              <a:spcBef>
                <a:spcPts val="1600"/>
              </a:spcBef>
              <a:spcAft>
                <a:spcPts val="0"/>
              </a:spcAft>
              <a:buSzPts val="1200"/>
              <a:buChar char="○"/>
              <a:defRPr sz="1200"/>
            </a:lvl2pPr>
            <a:lvl3pPr marL="1371600" lvl="2" indent="-304800" algn="l">
              <a:lnSpc>
                <a:spcPct val="115000"/>
              </a:lnSpc>
              <a:spcBef>
                <a:spcPts val="1600"/>
              </a:spcBef>
              <a:spcAft>
                <a:spcPts val="0"/>
              </a:spcAft>
              <a:buSzPts val="1200"/>
              <a:buChar char="■"/>
              <a:defRPr sz="1200"/>
            </a:lvl3pPr>
            <a:lvl4pPr marL="1828800" lvl="3" indent="-304800" algn="l">
              <a:lnSpc>
                <a:spcPct val="115000"/>
              </a:lnSpc>
              <a:spcBef>
                <a:spcPts val="1600"/>
              </a:spcBef>
              <a:spcAft>
                <a:spcPts val="0"/>
              </a:spcAft>
              <a:buSzPts val="1200"/>
              <a:buChar char="●"/>
              <a:defRPr sz="1200"/>
            </a:lvl4pPr>
            <a:lvl5pPr marL="2286000" lvl="4" indent="-304800" algn="l">
              <a:lnSpc>
                <a:spcPct val="115000"/>
              </a:lnSpc>
              <a:spcBef>
                <a:spcPts val="1600"/>
              </a:spcBef>
              <a:spcAft>
                <a:spcPts val="0"/>
              </a:spcAft>
              <a:buSzPts val="1200"/>
              <a:buChar char="○"/>
              <a:defRPr sz="1200"/>
            </a:lvl5pPr>
            <a:lvl6pPr marL="2743200" lvl="5" indent="-304800" algn="l">
              <a:lnSpc>
                <a:spcPct val="115000"/>
              </a:lnSpc>
              <a:spcBef>
                <a:spcPts val="1600"/>
              </a:spcBef>
              <a:spcAft>
                <a:spcPts val="0"/>
              </a:spcAft>
              <a:buSzPts val="1200"/>
              <a:buChar char="■"/>
              <a:defRPr sz="1200"/>
            </a:lvl6pPr>
            <a:lvl7pPr marL="3200400" lvl="6" indent="-304800" algn="l">
              <a:lnSpc>
                <a:spcPct val="115000"/>
              </a:lnSpc>
              <a:spcBef>
                <a:spcPts val="1600"/>
              </a:spcBef>
              <a:spcAft>
                <a:spcPts val="0"/>
              </a:spcAft>
              <a:buSzPts val="1200"/>
              <a:buChar char="●"/>
              <a:defRPr sz="1200"/>
            </a:lvl7pPr>
            <a:lvl8pPr marL="3657600" lvl="7" indent="-304800" algn="l">
              <a:lnSpc>
                <a:spcPct val="115000"/>
              </a:lnSpc>
              <a:spcBef>
                <a:spcPts val="1600"/>
              </a:spcBef>
              <a:spcAft>
                <a:spcPts val="0"/>
              </a:spcAft>
              <a:buSzPts val="1200"/>
              <a:buChar char="○"/>
              <a:defRPr sz="1200"/>
            </a:lvl8pPr>
            <a:lvl9pPr marL="4114800" lvl="8" indent="-304800" algn="l">
              <a:lnSpc>
                <a:spcPct val="115000"/>
              </a:lnSpc>
              <a:spcBef>
                <a:spcPts val="1600"/>
              </a:spcBef>
              <a:spcAft>
                <a:spcPts val="1600"/>
              </a:spcAft>
              <a:buSzPts val="1200"/>
              <a:buChar char="■"/>
              <a:defRPr sz="1200"/>
            </a:lvl9pPr>
          </a:lstStyle>
          <a:p>
            <a:endParaRPr/>
          </a:p>
        </p:txBody>
      </p:sp>
      <p:sp>
        <p:nvSpPr>
          <p:cNvPr id="31" name="Google Shape;31;p30"/>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1pPr>
            <a:lvl2pPr marL="0" marR="0" lvl="1"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2pPr>
            <a:lvl3pPr marL="0" marR="0" lvl="2"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3pPr>
            <a:lvl4pPr marL="0" marR="0" lvl="3"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4pPr>
            <a:lvl5pPr marL="0" marR="0" lvl="4"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5pPr>
            <a:lvl6pPr marL="0" marR="0" lvl="5"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6pPr>
            <a:lvl7pPr marL="0" marR="0" lvl="6"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7pPr>
            <a:lvl8pPr marL="0" marR="0" lvl="7"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8pPr>
            <a:lvl9pPr marL="0" marR="0" lvl="8"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9pPr>
          </a:lstStyle>
          <a:p>
            <a:pPr marL="0" lvl="0" indent="0" algn="r" rtl="0">
              <a:spcBef>
                <a:spcPts val="0"/>
              </a:spcBef>
              <a:spcAft>
                <a:spcPts val="0"/>
              </a:spcAft>
              <a:buNone/>
            </a:pPr>
            <a:fld id="{00000000-1234-1234-1234-123412341234}" type="slidenum">
              <a:rPr lang="en-GB"/>
              <a:t>‹#›</a:t>
            </a:fld>
            <a:endParaRPr lang="en-GB"/>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31"/>
          <p:cNvSpPr txBox="1">
            <a:spLocks noGrp="1"/>
          </p:cNvSpPr>
          <p:nvPr>
            <p:ph type="title"/>
          </p:nvPr>
        </p:nvSpPr>
        <p:spPr>
          <a:xfrm>
            <a:off x="490250" y="450150"/>
            <a:ext cx="6367800" cy="40908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SzPts val="4800"/>
              <a:buNone/>
              <a:defRPr sz="4800"/>
            </a:lvl1pPr>
            <a:lvl2pPr lvl="1" algn="l">
              <a:lnSpc>
                <a:spcPct val="100000"/>
              </a:lnSpc>
              <a:spcBef>
                <a:spcPts val="0"/>
              </a:spcBef>
              <a:spcAft>
                <a:spcPts val="0"/>
              </a:spcAft>
              <a:buSzPts val="4800"/>
              <a:buNone/>
              <a:defRPr sz="4800"/>
            </a:lvl2pPr>
            <a:lvl3pPr lvl="2" algn="l">
              <a:lnSpc>
                <a:spcPct val="100000"/>
              </a:lnSpc>
              <a:spcBef>
                <a:spcPts val="0"/>
              </a:spcBef>
              <a:spcAft>
                <a:spcPts val="0"/>
              </a:spcAft>
              <a:buSzPts val="4800"/>
              <a:buNone/>
              <a:defRPr sz="4800"/>
            </a:lvl3pPr>
            <a:lvl4pPr lvl="3" algn="l">
              <a:lnSpc>
                <a:spcPct val="100000"/>
              </a:lnSpc>
              <a:spcBef>
                <a:spcPts val="0"/>
              </a:spcBef>
              <a:spcAft>
                <a:spcPts val="0"/>
              </a:spcAft>
              <a:buSzPts val="4800"/>
              <a:buNone/>
              <a:defRPr sz="4800"/>
            </a:lvl4pPr>
            <a:lvl5pPr lvl="4" algn="l">
              <a:lnSpc>
                <a:spcPct val="100000"/>
              </a:lnSpc>
              <a:spcBef>
                <a:spcPts val="0"/>
              </a:spcBef>
              <a:spcAft>
                <a:spcPts val="0"/>
              </a:spcAft>
              <a:buSzPts val="4800"/>
              <a:buNone/>
              <a:defRPr sz="4800"/>
            </a:lvl5pPr>
            <a:lvl6pPr lvl="5" algn="l">
              <a:lnSpc>
                <a:spcPct val="100000"/>
              </a:lnSpc>
              <a:spcBef>
                <a:spcPts val="0"/>
              </a:spcBef>
              <a:spcAft>
                <a:spcPts val="0"/>
              </a:spcAft>
              <a:buSzPts val="4800"/>
              <a:buNone/>
              <a:defRPr sz="4800"/>
            </a:lvl6pPr>
            <a:lvl7pPr lvl="6" algn="l">
              <a:lnSpc>
                <a:spcPct val="100000"/>
              </a:lnSpc>
              <a:spcBef>
                <a:spcPts val="0"/>
              </a:spcBef>
              <a:spcAft>
                <a:spcPts val="0"/>
              </a:spcAft>
              <a:buSzPts val="4800"/>
              <a:buNone/>
              <a:defRPr sz="4800"/>
            </a:lvl7pPr>
            <a:lvl8pPr lvl="7" algn="l">
              <a:lnSpc>
                <a:spcPct val="100000"/>
              </a:lnSpc>
              <a:spcBef>
                <a:spcPts val="0"/>
              </a:spcBef>
              <a:spcAft>
                <a:spcPts val="0"/>
              </a:spcAft>
              <a:buSzPts val="4800"/>
              <a:buNone/>
              <a:defRPr sz="4800"/>
            </a:lvl8pPr>
            <a:lvl9pPr lvl="8" algn="l">
              <a:lnSpc>
                <a:spcPct val="100000"/>
              </a:lnSpc>
              <a:spcBef>
                <a:spcPts val="0"/>
              </a:spcBef>
              <a:spcAft>
                <a:spcPts val="0"/>
              </a:spcAft>
              <a:buSzPts val="4800"/>
              <a:buNone/>
              <a:defRPr sz="4800"/>
            </a:lvl9pPr>
          </a:lstStyle>
          <a:p>
            <a:endParaRPr/>
          </a:p>
        </p:txBody>
      </p:sp>
      <p:sp>
        <p:nvSpPr>
          <p:cNvPr id="34" name="Google Shape;34;p3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1pPr>
            <a:lvl2pPr marL="0" marR="0" lvl="1"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2pPr>
            <a:lvl3pPr marL="0" marR="0" lvl="2"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3pPr>
            <a:lvl4pPr marL="0" marR="0" lvl="3"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4pPr>
            <a:lvl5pPr marL="0" marR="0" lvl="4"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5pPr>
            <a:lvl6pPr marL="0" marR="0" lvl="5"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6pPr>
            <a:lvl7pPr marL="0" marR="0" lvl="6"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7pPr>
            <a:lvl8pPr marL="0" marR="0" lvl="7"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8pPr>
            <a:lvl9pPr marL="0" marR="0" lvl="8"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9pPr>
          </a:lstStyle>
          <a:p>
            <a:pPr marL="0" lvl="0" indent="0" algn="r" rtl="0">
              <a:spcBef>
                <a:spcPts val="0"/>
              </a:spcBef>
              <a:spcAft>
                <a:spcPts val="0"/>
              </a:spcAft>
              <a:buNone/>
            </a:pPr>
            <a:fld id="{00000000-1234-1234-1234-123412341234}" type="slidenum">
              <a:rPr lang="en-GB"/>
              <a:t>‹#›</a:t>
            </a:fld>
            <a:endParaRPr lang="en-GB"/>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32"/>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panose="020B0604020202020204"/>
              <a:buNone/>
            </a:pPr>
            <a:endParaRPr sz="1400" b="0" i="0" u="none" strike="noStrike" cap="none">
              <a:solidFill>
                <a:srgbClr val="000000"/>
              </a:solidFill>
              <a:latin typeface="Arial" panose="020B0604020202020204"/>
              <a:ea typeface="Arial" panose="020B0604020202020204"/>
              <a:cs typeface="Arial" panose="020B0604020202020204"/>
              <a:sym typeface="Arial" panose="020B0604020202020204"/>
            </a:endParaRPr>
          </a:p>
        </p:txBody>
      </p:sp>
      <p:sp>
        <p:nvSpPr>
          <p:cNvPr id="37" name="Google Shape;37;p32"/>
          <p:cNvSpPr txBox="1">
            <a:spLocks noGrp="1"/>
          </p:cNvSpPr>
          <p:nvPr>
            <p:ph type="title"/>
          </p:nvPr>
        </p:nvSpPr>
        <p:spPr>
          <a:xfrm>
            <a:off x="265500" y="1233175"/>
            <a:ext cx="4045200" cy="1482300"/>
          </a:xfrm>
          <a:prstGeom prst="rect">
            <a:avLst/>
          </a:prstGeom>
          <a:noFill/>
          <a:ln>
            <a:noFill/>
          </a:ln>
        </p:spPr>
        <p:txBody>
          <a:bodyPr spcFirstLastPara="1" wrap="square" lIns="91425" tIns="91425" rIns="91425" bIns="91425" anchor="b" anchorCtr="0">
            <a:noAutofit/>
          </a:bodyPr>
          <a:lstStyle>
            <a:lvl1pPr lvl="0" algn="ctr">
              <a:lnSpc>
                <a:spcPct val="100000"/>
              </a:lnSpc>
              <a:spcBef>
                <a:spcPts val="0"/>
              </a:spcBef>
              <a:spcAft>
                <a:spcPts val="0"/>
              </a:spcAft>
              <a:buSzPts val="4200"/>
              <a:buNone/>
              <a:defRPr sz="4200"/>
            </a:lvl1pPr>
            <a:lvl2pPr lvl="1" algn="ctr">
              <a:lnSpc>
                <a:spcPct val="100000"/>
              </a:lnSpc>
              <a:spcBef>
                <a:spcPts val="0"/>
              </a:spcBef>
              <a:spcAft>
                <a:spcPts val="0"/>
              </a:spcAft>
              <a:buSzPts val="4200"/>
              <a:buNone/>
              <a:defRPr sz="4200"/>
            </a:lvl2pPr>
            <a:lvl3pPr lvl="2" algn="ctr">
              <a:lnSpc>
                <a:spcPct val="100000"/>
              </a:lnSpc>
              <a:spcBef>
                <a:spcPts val="0"/>
              </a:spcBef>
              <a:spcAft>
                <a:spcPts val="0"/>
              </a:spcAft>
              <a:buSzPts val="4200"/>
              <a:buNone/>
              <a:defRPr sz="4200"/>
            </a:lvl3pPr>
            <a:lvl4pPr lvl="3" algn="ctr">
              <a:lnSpc>
                <a:spcPct val="100000"/>
              </a:lnSpc>
              <a:spcBef>
                <a:spcPts val="0"/>
              </a:spcBef>
              <a:spcAft>
                <a:spcPts val="0"/>
              </a:spcAft>
              <a:buSzPts val="4200"/>
              <a:buNone/>
              <a:defRPr sz="4200"/>
            </a:lvl4pPr>
            <a:lvl5pPr lvl="4" algn="ctr">
              <a:lnSpc>
                <a:spcPct val="100000"/>
              </a:lnSpc>
              <a:spcBef>
                <a:spcPts val="0"/>
              </a:spcBef>
              <a:spcAft>
                <a:spcPts val="0"/>
              </a:spcAft>
              <a:buSzPts val="4200"/>
              <a:buNone/>
              <a:defRPr sz="4200"/>
            </a:lvl5pPr>
            <a:lvl6pPr lvl="5" algn="ctr">
              <a:lnSpc>
                <a:spcPct val="100000"/>
              </a:lnSpc>
              <a:spcBef>
                <a:spcPts val="0"/>
              </a:spcBef>
              <a:spcAft>
                <a:spcPts val="0"/>
              </a:spcAft>
              <a:buSzPts val="4200"/>
              <a:buNone/>
              <a:defRPr sz="4200"/>
            </a:lvl6pPr>
            <a:lvl7pPr lvl="6" algn="ctr">
              <a:lnSpc>
                <a:spcPct val="100000"/>
              </a:lnSpc>
              <a:spcBef>
                <a:spcPts val="0"/>
              </a:spcBef>
              <a:spcAft>
                <a:spcPts val="0"/>
              </a:spcAft>
              <a:buSzPts val="4200"/>
              <a:buNone/>
              <a:defRPr sz="4200"/>
            </a:lvl7pPr>
            <a:lvl8pPr lvl="7" algn="ctr">
              <a:lnSpc>
                <a:spcPct val="100000"/>
              </a:lnSpc>
              <a:spcBef>
                <a:spcPts val="0"/>
              </a:spcBef>
              <a:spcAft>
                <a:spcPts val="0"/>
              </a:spcAft>
              <a:buSzPts val="4200"/>
              <a:buNone/>
              <a:defRPr sz="4200"/>
            </a:lvl8pPr>
            <a:lvl9pPr lvl="8" algn="ctr">
              <a:lnSpc>
                <a:spcPct val="100000"/>
              </a:lnSpc>
              <a:spcBef>
                <a:spcPts val="0"/>
              </a:spcBef>
              <a:spcAft>
                <a:spcPts val="0"/>
              </a:spcAft>
              <a:buSzPts val="4200"/>
              <a:buNone/>
              <a:defRPr sz="4200"/>
            </a:lvl9pPr>
          </a:lstStyle>
          <a:p>
            <a:endParaRPr/>
          </a:p>
        </p:txBody>
      </p:sp>
      <p:sp>
        <p:nvSpPr>
          <p:cNvPr id="38" name="Google Shape;38;p32"/>
          <p:cNvSpPr txBox="1">
            <a:spLocks noGrp="1"/>
          </p:cNvSpPr>
          <p:nvPr>
            <p:ph type="subTitle" idx="1"/>
          </p:nvPr>
        </p:nvSpPr>
        <p:spPr>
          <a:xfrm>
            <a:off x="265500" y="2803075"/>
            <a:ext cx="4045200" cy="1235100"/>
          </a:xfrm>
          <a:prstGeom prst="rect">
            <a:avLst/>
          </a:prstGeom>
          <a:noFill/>
          <a:ln>
            <a:noFill/>
          </a:ln>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32"/>
          <p:cNvSpPr txBox="1">
            <a:spLocks noGrp="1"/>
          </p:cNvSpPr>
          <p:nvPr>
            <p:ph type="body" idx="2"/>
          </p:nvPr>
        </p:nvSpPr>
        <p:spPr>
          <a:xfrm>
            <a:off x="4939500" y="724075"/>
            <a:ext cx="3837000" cy="3695100"/>
          </a:xfrm>
          <a:prstGeom prst="rect">
            <a:avLst/>
          </a:prstGeom>
          <a:noFill/>
          <a:ln>
            <a:noFill/>
          </a:ln>
        </p:spPr>
        <p:txBody>
          <a:bodyPr spcFirstLastPara="1" wrap="square" lIns="91425" tIns="91425" rIns="91425" bIns="91425" anchor="ctr" anchorCtr="0">
            <a:noAutofit/>
          </a:bodyPr>
          <a:lstStyle>
            <a:lvl1pPr marL="457200" lvl="0" indent="-342900" algn="l">
              <a:lnSpc>
                <a:spcPct val="115000"/>
              </a:lnSpc>
              <a:spcBef>
                <a:spcPts val="0"/>
              </a:spcBef>
              <a:spcAft>
                <a:spcPts val="0"/>
              </a:spcAft>
              <a:buSzPts val="1800"/>
              <a:buChar char="●"/>
              <a:defRPr/>
            </a:lvl1pPr>
            <a:lvl2pPr marL="914400" lvl="1" indent="-317500" algn="l">
              <a:lnSpc>
                <a:spcPct val="115000"/>
              </a:lnSpc>
              <a:spcBef>
                <a:spcPts val="1600"/>
              </a:spcBef>
              <a:spcAft>
                <a:spcPts val="0"/>
              </a:spcAft>
              <a:buSzPts val="1400"/>
              <a:buChar char="○"/>
              <a:defRPr/>
            </a:lvl2pPr>
            <a:lvl3pPr marL="1371600" lvl="2" indent="-317500" algn="l">
              <a:lnSpc>
                <a:spcPct val="115000"/>
              </a:lnSpc>
              <a:spcBef>
                <a:spcPts val="1600"/>
              </a:spcBef>
              <a:spcAft>
                <a:spcPts val="0"/>
              </a:spcAft>
              <a:buSzPts val="1400"/>
              <a:buChar char="■"/>
              <a:defRPr/>
            </a:lvl3pPr>
            <a:lvl4pPr marL="1828800" lvl="3" indent="-317500" algn="l">
              <a:lnSpc>
                <a:spcPct val="115000"/>
              </a:lnSpc>
              <a:spcBef>
                <a:spcPts val="1600"/>
              </a:spcBef>
              <a:spcAft>
                <a:spcPts val="0"/>
              </a:spcAft>
              <a:buSzPts val="1400"/>
              <a:buChar char="●"/>
              <a:defRPr/>
            </a:lvl4pPr>
            <a:lvl5pPr marL="2286000" lvl="4" indent="-317500" algn="l">
              <a:lnSpc>
                <a:spcPct val="115000"/>
              </a:lnSpc>
              <a:spcBef>
                <a:spcPts val="1600"/>
              </a:spcBef>
              <a:spcAft>
                <a:spcPts val="0"/>
              </a:spcAft>
              <a:buSzPts val="1400"/>
              <a:buChar char="○"/>
              <a:defRPr/>
            </a:lvl5pPr>
            <a:lvl6pPr marL="2743200" lvl="5" indent="-317500" algn="l">
              <a:lnSpc>
                <a:spcPct val="115000"/>
              </a:lnSpc>
              <a:spcBef>
                <a:spcPts val="1600"/>
              </a:spcBef>
              <a:spcAft>
                <a:spcPts val="0"/>
              </a:spcAft>
              <a:buSzPts val="1400"/>
              <a:buChar char="■"/>
              <a:defRPr/>
            </a:lvl6pPr>
            <a:lvl7pPr marL="3200400" lvl="6" indent="-317500" algn="l">
              <a:lnSpc>
                <a:spcPct val="115000"/>
              </a:lnSpc>
              <a:spcBef>
                <a:spcPts val="1600"/>
              </a:spcBef>
              <a:spcAft>
                <a:spcPts val="0"/>
              </a:spcAft>
              <a:buSzPts val="1400"/>
              <a:buChar char="●"/>
              <a:defRPr/>
            </a:lvl7pPr>
            <a:lvl8pPr marL="3657600" lvl="7" indent="-317500" algn="l">
              <a:lnSpc>
                <a:spcPct val="115000"/>
              </a:lnSpc>
              <a:spcBef>
                <a:spcPts val="1600"/>
              </a:spcBef>
              <a:spcAft>
                <a:spcPts val="0"/>
              </a:spcAft>
              <a:buSzPts val="1400"/>
              <a:buChar char="○"/>
              <a:defRPr/>
            </a:lvl8pPr>
            <a:lvl9pPr marL="4114800" lvl="8" indent="-317500" algn="l">
              <a:lnSpc>
                <a:spcPct val="115000"/>
              </a:lnSpc>
              <a:spcBef>
                <a:spcPts val="1600"/>
              </a:spcBef>
              <a:spcAft>
                <a:spcPts val="1600"/>
              </a:spcAft>
              <a:buSzPts val="1400"/>
              <a:buChar char="■"/>
              <a:defRPr/>
            </a:lvl9pPr>
          </a:lstStyle>
          <a:p>
            <a:endParaRPr/>
          </a:p>
        </p:txBody>
      </p:sp>
      <p:sp>
        <p:nvSpPr>
          <p:cNvPr id="40" name="Google Shape;40;p32"/>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1pPr>
            <a:lvl2pPr marL="0" marR="0" lvl="1"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2pPr>
            <a:lvl3pPr marL="0" marR="0" lvl="2"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3pPr>
            <a:lvl4pPr marL="0" marR="0" lvl="3"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4pPr>
            <a:lvl5pPr marL="0" marR="0" lvl="4"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5pPr>
            <a:lvl6pPr marL="0" marR="0" lvl="5"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6pPr>
            <a:lvl7pPr marL="0" marR="0" lvl="6"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7pPr>
            <a:lvl8pPr marL="0" marR="0" lvl="7"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8pPr>
            <a:lvl9pPr marL="0" marR="0" lvl="8"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9pPr>
          </a:lstStyle>
          <a:p>
            <a:pPr marL="0" lvl="0" indent="0" algn="r" rtl="0">
              <a:spcBef>
                <a:spcPts val="0"/>
              </a:spcBef>
              <a:spcAft>
                <a:spcPts val="0"/>
              </a:spcAft>
              <a:buNone/>
            </a:pPr>
            <a:fld id="{00000000-1234-1234-1234-123412341234}" type="slidenum">
              <a:rPr lang="en-GB"/>
              <a:t>‹#›</a:t>
            </a:fld>
            <a:endParaRPr lang="en-GB"/>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33"/>
          <p:cNvSpPr txBox="1">
            <a:spLocks noGrp="1"/>
          </p:cNvSpPr>
          <p:nvPr>
            <p:ph type="body" idx="1"/>
          </p:nvPr>
        </p:nvSpPr>
        <p:spPr>
          <a:xfrm>
            <a:off x="311700" y="4230575"/>
            <a:ext cx="5998800" cy="605100"/>
          </a:xfrm>
          <a:prstGeom prst="rect">
            <a:avLst/>
          </a:prstGeom>
          <a:noFill/>
          <a:ln>
            <a:noFill/>
          </a:ln>
        </p:spPr>
        <p:txBody>
          <a:bodyPr spcFirstLastPara="1" wrap="square" lIns="91425" tIns="91425" rIns="91425" bIns="91425" anchor="ctr" anchorCtr="0">
            <a:noAutofit/>
          </a:bodyPr>
          <a:lstStyle>
            <a:lvl1pPr marL="457200" lvl="0" indent="-228600" algn="l">
              <a:lnSpc>
                <a:spcPct val="100000"/>
              </a:lnSpc>
              <a:spcBef>
                <a:spcPts val="0"/>
              </a:spcBef>
              <a:spcAft>
                <a:spcPts val="0"/>
              </a:spcAft>
              <a:buSzPts val="1800"/>
              <a:buNone/>
              <a:defRPr/>
            </a:lvl1pPr>
          </a:lstStyle>
          <a:p>
            <a:endParaRPr/>
          </a:p>
        </p:txBody>
      </p:sp>
      <p:sp>
        <p:nvSpPr>
          <p:cNvPr id="43" name="Google Shape;43;p33"/>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1pPr>
            <a:lvl2pPr marL="0" marR="0" lvl="1"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2pPr>
            <a:lvl3pPr marL="0" marR="0" lvl="2"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3pPr>
            <a:lvl4pPr marL="0" marR="0" lvl="3"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4pPr>
            <a:lvl5pPr marL="0" marR="0" lvl="4"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5pPr>
            <a:lvl6pPr marL="0" marR="0" lvl="5"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6pPr>
            <a:lvl7pPr marL="0" marR="0" lvl="6"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7pPr>
            <a:lvl8pPr marL="0" marR="0" lvl="7"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8pPr>
            <a:lvl9pPr marL="0" marR="0" lvl="8"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9pPr>
          </a:lstStyle>
          <a:p>
            <a:pPr marL="0" lvl="0" indent="0" algn="r" rtl="0">
              <a:spcBef>
                <a:spcPts val="0"/>
              </a:spcBef>
              <a:spcAft>
                <a:spcPts val="0"/>
              </a:spcAft>
              <a:buNone/>
            </a:pPr>
            <a:fld id="{00000000-1234-1234-1234-123412341234}" type="slidenum">
              <a:rPr lang="en-GB"/>
              <a:t>‹#›</a:t>
            </a:fld>
            <a:endParaRPr lang="en-GB"/>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35"/>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1pPr>
            <a:lvl2pPr marL="0" marR="0" lvl="1"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2pPr>
            <a:lvl3pPr marL="0" marR="0" lvl="2"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3pPr>
            <a:lvl4pPr marL="0" marR="0" lvl="3"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4pPr>
            <a:lvl5pPr marL="0" marR="0" lvl="4"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5pPr>
            <a:lvl6pPr marL="0" marR="0" lvl="5"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6pPr>
            <a:lvl7pPr marL="0" marR="0" lvl="6"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7pPr>
            <a:lvl8pPr marL="0" marR="0" lvl="7"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8pPr>
            <a:lvl9pPr marL="0" marR="0" lvl="8" indent="0" algn="r">
              <a:lnSpc>
                <a:spcPct val="100000"/>
              </a:lnSpc>
              <a:spcBef>
                <a:spcPts val="0"/>
              </a:spcBef>
              <a:spcAft>
                <a:spcPts val="0"/>
              </a:spcAft>
              <a:buClr>
                <a:srgbClr val="000000"/>
              </a:buClr>
              <a:buSzPts val="1000"/>
              <a:buFont typeface="Arial" panose="020B0604020202020204"/>
              <a:buNone/>
              <a:defRPr sz="1000" b="0" i="0" u="none" strike="noStrike" cap="none">
                <a:solidFill>
                  <a:schemeClr val="dk2"/>
                </a:solidFill>
                <a:latin typeface="Arial" panose="020B0604020202020204"/>
                <a:ea typeface="Arial" panose="020B0604020202020204"/>
                <a:cs typeface="Arial" panose="020B0604020202020204"/>
                <a:sym typeface="Arial" panose="020B0604020202020204"/>
              </a:defRPr>
            </a:lvl9pPr>
          </a:lstStyle>
          <a:p>
            <a:pPr marL="0" lvl="0" indent="0" algn="r" rtl="0">
              <a:spcBef>
                <a:spcPts val="0"/>
              </a:spcBef>
              <a:spcAft>
                <a:spcPts val="0"/>
              </a:spcAft>
              <a:buNone/>
            </a:pPr>
            <a:fld id="{00000000-1234-1234-1234-123412341234}" type="slidenum">
              <a:rPr lang="en-GB"/>
              <a:t>‹#›</a:t>
            </a:fld>
            <a:endParaRPr lang="en-GB"/>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x">
  <p:cSld name="1_Title Slide">
    <p:spTree>
      <p:nvGrpSpPr>
        <p:cNvPr id="1" name=""/>
        <p:cNvGrpSpPr/>
        <p:nvPr/>
      </p:nvGrpSpPr>
      <p:grpSpPr>
        <a:xfrm>
          <a:off x="0" y="0"/>
          <a:ext cx="0" cy="0"/>
          <a:chOff x="0" y="0"/>
          <a:chExt cx="0" cy="0"/>
        </a:xfrm>
      </p:grpSpPr>
      <p:sp>
        <p:nvSpPr>
          <p:cNvPr id="8" name="PlaceHolder 1"/>
          <p:cNvSpPr>
            <a:spLocks noGrp="1"/>
          </p:cNvSpPr>
          <p:nvPr>
            <p:ph type="title"/>
          </p:nvPr>
        </p:nvSpPr>
        <p:spPr>
          <a:xfrm>
            <a:off x="628560" y="273780"/>
            <a:ext cx="7886430" cy="993870"/>
          </a:xfrm>
          <a:prstGeom prst="rect">
            <a:avLst/>
          </a:prstGeom>
        </p:spPr>
        <p:txBody>
          <a:bodyPr lIns="0" tIns="0" rIns="0" bIns="0" anchor="ctr">
            <a:noAutofit/>
          </a:bodyPr>
          <a:lstStyle/>
          <a:p>
            <a:endParaRPr lang="en-US" sz="1350" b="0" strike="noStrike" spc="-1">
              <a:solidFill>
                <a:srgbClr val="000000"/>
              </a:solidFill>
              <a:latin typeface="Calibri" panose="020F0502020204030204"/>
            </a:endParaRPr>
          </a:p>
        </p:txBody>
      </p:sp>
      <p:sp>
        <p:nvSpPr>
          <p:cNvPr id="9" name="PlaceHolder 2"/>
          <p:cNvSpPr>
            <a:spLocks noGrp="1"/>
          </p:cNvSpPr>
          <p:nvPr>
            <p:ph type="subTitle"/>
          </p:nvPr>
        </p:nvSpPr>
        <p:spPr>
          <a:xfrm>
            <a:off x="457110" y="1203390"/>
            <a:ext cx="8229330" cy="2982960"/>
          </a:xfrm>
          <a:prstGeom prst="rect">
            <a:avLst/>
          </a:prstGeom>
        </p:spPr>
        <p:txBody>
          <a:bodyPr lIns="0" tIns="0" rIns="0" bIns="0" anchor="ctr">
            <a:noAutofit/>
          </a:bodyPr>
          <a:lstStyle/>
          <a:p>
            <a:pPr algn="ctr"/>
            <a:endParaRPr lang="en-US" sz="2400" b="0" strike="noStrike" spc="-1">
              <a:latin typeface="Arial" panose="020B0604020202020204"/>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sp>
        <p:nvSpPr>
          <p:cNvPr id="8" name="Rectangle 7"/>
          <p:cNvSpPr/>
          <p:nvPr userDrawn="1"/>
        </p:nvSpPr>
        <p:spPr>
          <a:xfrm>
            <a:off x="7283428" y="62784"/>
            <a:ext cx="1109472" cy="584656"/>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 name="Google Shape;110;p4" descr="A close up of a sign&#10;&#10;Description automatically generated"/>
          <p:cNvPicPr preferRelativeResize="0"/>
          <p:nvPr userDrawn="1"/>
        </p:nvPicPr>
        <p:blipFill rotWithShape="1">
          <a:blip r:embed="rId13"/>
          <a:srcRect/>
          <a:stretch>
            <a:fillRect/>
          </a:stretch>
        </p:blipFill>
        <p:spPr>
          <a:xfrm>
            <a:off x="7799751" y="88917"/>
            <a:ext cx="1233874" cy="412476"/>
          </a:xfrm>
          <a:prstGeom prst="rect">
            <a:avLst/>
          </a:prstGeom>
          <a:noFill/>
          <a:ln>
            <a:noFill/>
          </a:ln>
        </p:spPr>
      </p:pic>
      <p:sp>
        <p:nvSpPr>
          <p:cNvPr id="2" name="Rectangle 1"/>
          <p:cNvSpPr/>
          <p:nvPr userDrawn="1"/>
        </p:nvSpPr>
        <p:spPr>
          <a:xfrm>
            <a:off x="7594600" y="82567"/>
            <a:ext cx="165100" cy="412476"/>
          </a:xfrm>
          <a:prstGeom prst="rect">
            <a:avLst/>
          </a:prstGeom>
          <a:solidFill>
            <a:srgbClr val="841910"/>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 name="Rectangle 2"/>
          <p:cNvSpPr/>
          <p:nvPr userDrawn="1"/>
        </p:nvSpPr>
        <p:spPr>
          <a:xfrm>
            <a:off x="7440249" y="82567"/>
            <a:ext cx="103551" cy="412476"/>
          </a:xfrm>
          <a:prstGeom prst="rect">
            <a:avLst/>
          </a:prstGeom>
          <a:solidFill>
            <a:srgbClr val="21326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 name="Rectangle 4"/>
          <p:cNvSpPr/>
          <p:nvPr userDrawn="1"/>
        </p:nvSpPr>
        <p:spPr>
          <a:xfrm>
            <a:off x="0" y="5086350"/>
            <a:ext cx="9144000" cy="69850"/>
          </a:xfrm>
          <a:prstGeom prst="rect">
            <a:avLst/>
          </a:prstGeom>
          <a:solidFill>
            <a:srgbClr val="213264"/>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6" name="Rectangle 5"/>
          <p:cNvSpPr/>
          <p:nvPr userDrawn="1"/>
        </p:nvSpPr>
        <p:spPr>
          <a:xfrm>
            <a:off x="0" y="88917"/>
            <a:ext cx="7283428" cy="406126"/>
          </a:xfrm>
          <a:prstGeom prst="rect">
            <a:avLst/>
          </a:prstGeom>
          <a:solidFill>
            <a:srgbClr val="213264"/>
          </a:solidFill>
          <a:ln>
            <a:solidFill>
              <a:srgbClr val="213264"/>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7" name="TextBox 6"/>
          <p:cNvSpPr txBox="1"/>
          <p:nvPr userDrawn="1"/>
        </p:nvSpPr>
        <p:spPr>
          <a:xfrm>
            <a:off x="92480" y="105826"/>
            <a:ext cx="3953740" cy="369332"/>
          </a:xfrm>
          <a:prstGeom prst="rect">
            <a:avLst/>
          </a:prstGeom>
          <a:noFill/>
        </p:spPr>
        <p:txBody>
          <a:bodyPr wrap="square" rtlCol="0">
            <a:spAutoFit/>
          </a:bodyPr>
          <a:lstStyle/>
          <a:p>
            <a:r>
              <a:rPr lang="en-US" sz="1800" b="0">
                <a:solidFill>
                  <a:schemeClr val="bg1"/>
                </a:solidFill>
              </a:rPr>
              <a:t>Next Gen Employability Program</a:t>
            </a: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0.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9.xml"/></Relationships>
</file>

<file path=ppt/slides/_rels/slide1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9.xml"/></Relationships>
</file>

<file path=ppt/slides/_rels/slide12.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9.xml"/></Relationships>
</file>

<file path=ppt/slides/_rels/slide13.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9.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1.xml"/></Relationships>
</file>

<file path=ppt/slides/_rels/slide2.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7.xml"/><Relationship Id="rId1" Type="http://schemas.openxmlformats.org/officeDocument/2006/relationships/slideLayout" Target="../slideLayouts/slideLayout1.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 Id="rId9" Type="http://schemas.openxmlformats.org/officeDocument/2006/relationships/image" Target="../media/image8.png"/></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 name="Rectangle 20"/>
          <p:cNvSpPr/>
          <p:nvPr/>
        </p:nvSpPr>
        <p:spPr>
          <a:xfrm>
            <a:off x="0" y="0"/>
            <a:ext cx="9144000" cy="5143500"/>
          </a:xfrm>
          <a:prstGeom prst="rect">
            <a:avLst/>
          </a:prstGeom>
          <a:solidFill>
            <a:srgbClr val="DFDDFB"/>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pic>
        <p:nvPicPr>
          <p:cNvPr id="27" name="Picture 26" descr="A white circle in the sky&#10;&#10;Description automatically generated"/>
          <p:cNvPicPr>
            <a:picLocks noChangeAspect="1"/>
          </p:cNvPicPr>
          <p:nvPr/>
        </p:nvPicPr>
        <p:blipFill rotWithShape="1">
          <a:blip r:embed="rId3">
            <a:alphaModFix amt="5000"/>
          </a:blip>
          <a:srcRect t="5928" r="746" b="10206"/>
          <a:stretch>
            <a:fillRect/>
          </a:stretch>
        </p:blipFill>
        <p:spPr>
          <a:xfrm>
            <a:off x="13063" y="-1"/>
            <a:ext cx="9130937" cy="5143501"/>
          </a:xfrm>
          <a:prstGeom prst="rect">
            <a:avLst/>
          </a:prstGeom>
          <a:effectLst/>
        </p:spPr>
      </p:pic>
      <p:sp>
        <p:nvSpPr>
          <p:cNvPr id="22" name="Rectangle 21"/>
          <p:cNvSpPr/>
          <p:nvPr/>
        </p:nvSpPr>
        <p:spPr>
          <a:xfrm>
            <a:off x="1865074" y="730897"/>
            <a:ext cx="6301139" cy="3966472"/>
          </a:xfrm>
          <a:prstGeom prst="rect">
            <a:avLst/>
          </a:prstGeom>
          <a:solidFill>
            <a:srgbClr val="213163"/>
          </a:solidFill>
          <a:ln>
            <a:solidFill>
              <a:srgbClr val="213163"/>
            </a:solidFill>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3" name="Rectangle 22"/>
          <p:cNvSpPr/>
          <p:nvPr/>
        </p:nvSpPr>
        <p:spPr>
          <a:xfrm>
            <a:off x="988684" y="1023080"/>
            <a:ext cx="6985193" cy="3451405"/>
          </a:xfrm>
          <a:prstGeom prst="rect">
            <a:avLst/>
          </a:prstGeom>
          <a:solidFill>
            <a:schemeClr val="bg1"/>
          </a:solidFill>
          <a:ln>
            <a:solidFill>
              <a:schemeClr val="bg1"/>
            </a:solidFill>
          </a:ln>
          <a:effectLst>
            <a:outerShdw blurRad="508000" sx="105000" sy="105000" algn="ctr" rotWithShape="0">
              <a:prstClr val="black">
                <a:alpha val="40000"/>
              </a:prstClr>
            </a:outerShdw>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6" name="Rectangle 5"/>
          <p:cNvSpPr/>
          <p:nvPr/>
        </p:nvSpPr>
        <p:spPr>
          <a:xfrm>
            <a:off x="2490558" y="2787442"/>
            <a:ext cx="50564" cy="446915"/>
          </a:xfrm>
          <a:prstGeom prst="rect">
            <a:avLst/>
          </a:prstGeom>
          <a:solidFill>
            <a:srgbClr val="FFE600"/>
          </a:solidFill>
          <a:ln>
            <a:solidFill>
              <a:srgbClr val="FFE60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2" name="TextBox 1"/>
          <p:cNvSpPr txBox="1"/>
          <p:nvPr/>
        </p:nvSpPr>
        <p:spPr>
          <a:xfrm>
            <a:off x="2029564" y="2248174"/>
            <a:ext cx="5025352" cy="400110"/>
          </a:xfrm>
          <a:prstGeom prst="rect">
            <a:avLst/>
          </a:prstGeom>
          <a:noFill/>
        </p:spPr>
        <p:txBody>
          <a:bodyPr wrap="square" rtlCol="0">
            <a:spAutoFit/>
          </a:bodyPr>
          <a:lstStyle/>
          <a:p>
            <a:r>
              <a:rPr lang="en-US" sz="2000" b="1">
                <a:solidFill>
                  <a:srgbClr val="161D23"/>
                </a:solidFill>
              </a:rPr>
              <a:t>NEXT GEN EMPLOYABILITY PROGRAM</a:t>
            </a:r>
          </a:p>
        </p:txBody>
      </p:sp>
      <p:sp>
        <p:nvSpPr>
          <p:cNvPr id="7" name="TextBox 6"/>
          <p:cNvSpPr txBox="1"/>
          <p:nvPr/>
        </p:nvSpPr>
        <p:spPr>
          <a:xfrm>
            <a:off x="2541122" y="2795733"/>
            <a:ext cx="4019698" cy="400110"/>
          </a:xfrm>
          <a:prstGeom prst="rect">
            <a:avLst/>
          </a:prstGeom>
          <a:noFill/>
        </p:spPr>
        <p:txBody>
          <a:bodyPr wrap="square" rtlCol="0">
            <a:spAutoFit/>
          </a:bodyPr>
          <a:lstStyle/>
          <a:p>
            <a:r>
              <a:rPr lang="en-US" sz="2000">
                <a:solidFill>
                  <a:srgbClr val="161D23"/>
                </a:solidFill>
              </a:rPr>
              <a:t>Creating a future-ready workforce</a:t>
            </a:r>
          </a:p>
        </p:txBody>
      </p:sp>
      <p:sp>
        <p:nvSpPr>
          <p:cNvPr id="14" name="TextBox 13"/>
          <p:cNvSpPr txBox="1"/>
          <p:nvPr/>
        </p:nvSpPr>
        <p:spPr>
          <a:xfrm>
            <a:off x="1095375" y="3956050"/>
            <a:ext cx="2831465" cy="455295"/>
          </a:xfrm>
          <a:prstGeom prst="rect">
            <a:avLst/>
          </a:prstGeom>
          <a:noFill/>
        </p:spPr>
        <p:txBody>
          <a:bodyPr wrap="square">
            <a:spAutoFit/>
          </a:bodyPr>
          <a:lstStyle/>
          <a:p>
            <a:pPr marR="0" lvl="0" rtl="0">
              <a:lnSpc>
                <a:spcPct val="100000"/>
              </a:lnSpc>
              <a:spcBef>
                <a:spcPts val="0"/>
              </a:spcBef>
              <a:spcAft>
                <a:spcPts val="200"/>
              </a:spcAft>
              <a:buClr>
                <a:schemeClr val="bg1"/>
              </a:buClr>
            </a:pPr>
            <a:r>
              <a:rPr lang="en-US" sz="1100" b="0" i="0" u="none" strike="noStrike" cap="none">
                <a:solidFill>
                  <a:schemeClr val="tx1"/>
                </a:solidFill>
                <a:latin typeface="Arial" panose="020B0604020202020204"/>
                <a:ea typeface="Arial" panose="020B0604020202020204"/>
                <a:cs typeface="Arial" panose="020B0604020202020204"/>
                <a:sym typeface="Arial" panose="020B0604020202020204"/>
              </a:rPr>
              <a:t>Student Name :PON LAVANYA S</a:t>
            </a:r>
          </a:p>
          <a:p>
            <a:pPr marR="0" lvl="0" rtl="0">
              <a:lnSpc>
                <a:spcPct val="100000"/>
              </a:lnSpc>
              <a:spcBef>
                <a:spcPts val="0"/>
              </a:spcBef>
              <a:spcAft>
                <a:spcPts val="200"/>
              </a:spcAft>
              <a:buClr>
                <a:schemeClr val="bg1"/>
              </a:buClr>
            </a:pPr>
            <a:r>
              <a:rPr lang="en-US" sz="1100" b="0" i="0" u="none" strike="noStrike" cap="none">
                <a:solidFill>
                  <a:schemeClr val="tx1"/>
                </a:solidFill>
                <a:latin typeface="Arial" panose="020B0604020202020204"/>
                <a:ea typeface="Arial" panose="020B0604020202020204"/>
                <a:cs typeface="Arial" panose="020B0604020202020204"/>
                <a:sym typeface="Arial" panose="020B0604020202020204"/>
              </a:rPr>
              <a:t>Student ID :511321205021</a:t>
            </a:r>
          </a:p>
        </p:txBody>
      </p:sp>
      <p:cxnSp>
        <p:nvCxnSpPr>
          <p:cNvPr id="15" name="Straight Connector 14"/>
          <p:cNvCxnSpPr/>
          <p:nvPr/>
        </p:nvCxnSpPr>
        <p:spPr>
          <a:xfrm>
            <a:off x="1100213" y="3919492"/>
            <a:ext cx="1986613" cy="0"/>
          </a:xfrm>
          <a:prstGeom prst="line">
            <a:avLst/>
          </a:prstGeom>
          <a:ln w="3175">
            <a:solidFill>
              <a:schemeClr val="tx1"/>
            </a:solidFill>
            <a:prstDash val="lgDashDotDot"/>
          </a:ln>
        </p:spPr>
        <p:style>
          <a:lnRef idx="1">
            <a:schemeClr val="accent1"/>
          </a:lnRef>
          <a:fillRef idx="0">
            <a:schemeClr val="accent1"/>
          </a:fillRef>
          <a:effectRef idx="0">
            <a:schemeClr val="accent1"/>
          </a:effectRef>
          <a:fontRef idx="minor">
            <a:schemeClr val="tx1"/>
          </a:fontRef>
        </p:style>
      </p:cxnSp>
      <p:sp>
        <p:nvSpPr>
          <p:cNvPr id="18" name="Google Shape;70;p13"/>
          <p:cNvSpPr txBox="1"/>
          <p:nvPr/>
        </p:nvSpPr>
        <p:spPr>
          <a:xfrm>
            <a:off x="5676487" y="3627293"/>
            <a:ext cx="1456920" cy="274320"/>
          </a:xfrm>
          <a:prstGeom prst="rect">
            <a:avLst/>
          </a:prstGeom>
          <a:noFill/>
          <a:ln>
            <a:noFill/>
          </a:ln>
        </p:spPr>
        <p:txBody>
          <a:bodyPr spcFirstLastPara="1" wrap="square" lIns="91425" tIns="45700" rIns="91425" bIns="45700" anchor="t" anchorCtr="0">
            <a:spAutoFit/>
          </a:bodyPr>
          <a:lstStyle/>
          <a:p>
            <a:pPr marL="0" marR="0" lvl="0" indent="0" rtl="0">
              <a:lnSpc>
                <a:spcPct val="100000"/>
              </a:lnSpc>
              <a:spcBef>
                <a:spcPts val="0"/>
              </a:spcBef>
              <a:spcAft>
                <a:spcPts val="0"/>
              </a:spcAft>
              <a:buNone/>
            </a:pPr>
            <a:r>
              <a:rPr lang="en-US" sz="1200" b="0" i="0" u="none" strike="noStrike" cap="none">
                <a:solidFill>
                  <a:schemeClr val="tx1"/>
                </a:solidFill>
                <a:latin typeface="Arial" panose="020B0604020202020204"/>
                <a:ea typeface="Arial" panose="020B0604020202020204"/>
                <a:cs typeface="Arial" panose="020B0604020202020204"/>
                <a:sym typeface="Arial" panose="020B0604020202020204"/>
              </a:rPr>
              <a:t>College Name:</a:t>
            </a:r>
          </a:p>
        </p:txBody>
      </p:sp>
      <p:cxnSp>
        <p:nvCxnSpPr>
          <p:cNvPr id="20" name="Straight Connector 19"/>
          <p:cNvCxnSpPr/>
          <p:nvPr/>
        </p:nvCxnSpPr>
        <p:spPr>
          <a:xfrm>
            <a:off x="5693065" y="3919492"/>
            <a:ext cx="1360332" cy="0"/>
          </a:xfrm>
          <a:prstGeom prst="line">
            <a:avLst/>
          </a:prstGeom>
          <a:ln w="3175">
            <a:solidFill>
              <a:schemeClr val="tx1"/>
            </a:solidFill>
            <a:prstDash val="lgDashDotDot"/>
          </a:ln>
        </p:spPr>
        <p:style>
          <a:lnRef idx="1">
            <a:schemeClr val="accent1"/>
          </a:lnRef>
          <a:fillRef idx="0">
            <a:schemeClr val="accent1"/>
          </a:fillRef>
          <a:effectRef idx="0">
            <a:schemeClr val="accent1"/>
          </a:effectRef>
          <a:fontRef idx="minor">
            <a:schemeClr val="tx1"/>
          </a:fontRef>
        </p:style>
      </p:cxnSp>
      <p:sp>
        <p:nvSpPr>
          <p:cNvPr id="24" name="TextBox 23"/>
          <p:cNvSpPr txBox="1"/>
          <p:nvPr/>
        </p:nvSpPr>
        <p:spPr>
          <a:xfrm>
            <a:off x="5693356" y="3956068"/>
            <a:ext cx="2095554" cy="260350"/>
          </a:xfrm>
          <a:prstGeom prst="rect">
            <a:avLst/>
          </a:prstGeom>
          <a:noFill/>
        </p:spPr>
        <p:txBody>
          <a:bodyPr wrap="square">
            <a:spAutoFit/>
          </a:bodyPr>
          <a:lstStyle/>
          <a:p>
            <a:pPr marR="0" lvl="0" rtl="0">
              <a:lnSpc>
                <a:spcPct val="100000"/>
              </a:lnSpc>
              <a:spcBef>
                <a:spcPts val="0"/>
              </a:spcBef>
              <a:spcAft>
                <a:spcPts val="200"/>
              </a:spcAft>
              <a:buClr>
                <a:schemeClr val="bg1"/>
              </a:buClr>
            </a:pPr>
            <a:r>
              <a:rPr lang="en-US" sz="1100" b="0" i="0" u="none" strike="noStrike" cap="none">
                <a:solidFill>
                  <a:schemeClr val="tx1"/>
                </a:solidFill>
                <a:latin typeface="Arial" panose="020B0604020202020204"/>
                <a:ea typeface="Arial" panose="020B0604020202020204"/>
                <a:cs typeface="Arial" panose="020B0604020202020204"/>
                <a:sym typeface="Arial" panose="020B0604020202020204"/>
              </a:rPr>
              <a:t>Kingston Engineering College</a:t>
            </a:r>
          </a:p>
        </p:txBody>
      </p:sp>
      <p:pic>
        <p:nvPicPr>
          <p:cNvPr id="1026" name="Picture 2"/>
          <p:cNvPicPr>
            <a:picLocks noChangeAspect="1" noChangeArrowheads="1"/>
          </p:cNvPicPr>
          <p:nvPr/>
        </p:nvPicPr>
        <p:blipFill>
          <a:blip r:embed="rId4">
            <a:extLst>
              <a:ext uri="{28A0092B-C50C-407E-A947-70E740481C1C}">
                <a14:useLocalDpi xmlns:a14="http://schemas.microsoft.com/office/drawing/2010/main" val="0"/>
              </a:ext>
            </a:extLst>
          </a:blip>
          <a:stretch>
            <a:fillRect/>
          </a:stretch>
        </p:blipFill>
        <p:spPr bwMode="auto">
          <a:xfrm>
            <a:off x="1834750" y="1249149"/>
            <a:ext cx="1146742" cy="666202"/>
          </a:xfrm>
          <a:prstGeom prst="rect">
            <a:avLst/>
          </a:prstGeom>
          <a:extLst>
            <a:ext uri="{909E8E84-426E-40DD-AFC4-6F175D3DCCD1}">
              <a14:hiddenFill xmlns:a14="http://schemas.microsoft.com/office/drawing/2010/main">
                <a:solidFill>
                  <a:srgbClr val="FFFFFF"/>
                </a:solidFill>
              </a14:hiddenFill>
            </a:ext>
          </a:extLst>
        </p:spPr>
      </p:pic>
      <p:pic>
        <p:nvPicPr>
          <p:cNvPr id="1029" name="Picture 5" descr="A logo with people and map&#10;&#10;Description automatically generated"/>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461189" y="1211666"/>
            <a:ext cx="668564" cy="666202"/>
          </a:xfrm>
          <a:prstGeom prst="rect">
            <a:avLst/>
          </a:prstGeom>
          <a:noFill/>
          <a:extLst>
            <a:ext uri="{909E8E84-426E-40DD-AFC4-6F175D3DCCD1}">
              <a14:hiddenFill xmlns:a14="http://schemas.microsoft.com/office/drawing/2010/main">
                <a:solidFill>
                  <a:srgbClr val="FFFFFF"/>
                </a:solidFill>
              </a14:hiddenFill>
            </a:ext>
          </a:extLst>
        </p:spPr>
      </p:pic>
      <p:pic>
        <p:nvPicPr>
          <p:cNvPr id="10" name="Picture 9" descr="A close up of a logo&#10;&#10;Description automatically generated"/>
          <p:cNvPicPr>
            <a:picLocks noChangeAspect="1"/>
          </p:cNvPicPr>
          <p:nvPr/>
        </p:nvPicPr>
        <p:blipFill>
          <a:blip r:embed="rId6"/>
          <a:stretch>
            <a:fillRect/>
          </a:stretch>
        </p:blipFill>
        <p:spPr>
          <a:xfrm>
            <a:off x="3927667" y="1286631"/>
            <a:ext cx="1587347" cy="516273"/>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2000" advTm="3590"/>
    </mc:Choice>
    <mc:Fallback xmlns="">
      <p:transition spd="slow" advTm="3590"/>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28560" y="601132"/>
            <a:ext cx="7886430" cy="666517"/>
          </a:xfrm>
        </p:spPr>
        <p:txBody>
          <a:bodyPr/>
          <a:lstStyle/>
          <a:p>
            <a:pPr algn="ctr"/>
            <a:r>
              <a:rPr lang="en-US" b="1" dirty="0"/>
              <a:t>About-Us-Page</a:t>
            </a:r>
          </a:p>
        </p:txBody>
      </p:sp>
      <p:pic>
        <p:nvPicPr>
          <p:cNvPr id="4" name="Picture 3">
            <a:extLst>
              <a:ext uri="{FF2B5EF4-FFF2-40B4-BE49-F238E27FC236}">
                <a16:creationId xmlns:a16="http://schemas.microsoft.com/office/drawing/2014/main" id="{FBE46BBD-63FE-AFC6-AD42-DC35465A30DF}"/>
              </a:ext>
            </a:extLst>
          </p:cNvPr>
          <p:cNvPicPr>
            <a:picLocks noChangeAspect="1"/>
          </p:cNvPicPr>
          <p:nvPr/>
        </p:nvPicPr>
        <p:blipFill>
          <a:blip r:embed="rId2"/>
          <a:stretch>
            <a:fillRect/>
          </a:stretch>
        </p:blipFill>
        <p:spPr>
          <a:xfrm>
            <a:off x="74342" y="1592302"/>
            <a:ext cx="4185423" cy="2354300"/>
          </a:xfrm>
          <a:prstGeom prst="rect">
            <a:avLst/>
          </a:prstGeom>
        </p:spPr>
      </p:pic>
      <p:pic>
        <p:nvPicPr>
          <p:cNvPr id="7" name="Picture 6">
            <a:extLst>
              <a:ext uri="{FF2B5EF4-FFF2-40B4-BE49-F238E27FC236}">
                <a16:creationId xmlns:a16="http://schemas.microsoft.com/office/drawing/2014/main" id="{2BC023CE-99CF-947A-6067-5CD420ACAACE}"/>
              </a:ext>
            </a:extLst>
          </p:cNvPr>
          <p:cNvPicPr>
            <a:picLocks noChangeAspect="1"/>
          </p:cNvPicPr>
          <p:nvPr/>
        </p:nvPicPr>
        <p:blipFill>
          <a:blip r:embed="rId3"/>
          <a:stretch>
            <a:fillRect/>
          </a:stretch>
        </p:blipFill>
        <p:spPr>
          <a:xfrm>
            <a:off x="4415885" y="1556990"/>
            <a:ext cx="4259762" cy="2396116"/>
          </a:xfrm>
          <a:prstGeom prst="rect">
            <a:avLst/>
          </a:prstGeom>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28560" y="635000"/>
            <a:ext cx="7886430" cy="632649"/>
          </a:xfrm>
        </p:spPr>
        <p:txBody>
          <a:bodyPr/>
          <a:lstStyle/>
          <a:p>
            <a:pPr algn="ctr"/>
            <a:r>
              <a:rPr lang="en-US" b="1" dirty="0"/>
              <a:t>Service-Page</a:t>
            </a:r>
          </a:p>
        </p:txBody>
      </p:sp>
      <p:sp>
        <p:nvSpPr>
          <p:cNvPr id="3" name="Text Box 2"/>
          <p:cNvSpPr txBox="1"/>
          <p:nvPr/>
        </p:nvSpPr>
        <p:spPr>
          <a:xfrm>
            <a:off x="-1190447" y="-122369"/>
            <a:ext cx="8952230" cy="3839845"/>
          </a:xfrm>
          <a:prstGeom prst="rect">
            <a:avLst/>
          </a:prstGeom>
          <a:noFill/>
        </p:spPr>
        <p:txBody>
          <a:bodyPr wrap="square" rtlCol="0">
            <a:noAutofit/>
          </a:bodyPr>
          <a:lstStyle/>
          <a:p>
            <a:endParaRPr lang="en-US" sz="1600" dirty="0"/>
          </a:p>
        </p:txBody>
      </p:sp>
      <p:pic>
        <p:nvPicPr>
          <p:cNvPr id="5" name="Picture 4">
            <a:extLst>
              <a:ext uri="{FF2B5EF4-FFF2-40B4-BE49-F238E27FC236}">
                <a16:creationId xmlns:a16="http://schemas.microsoft.com/office/drawing/2014/main" id="{AE850DA3-6AB8-EC97-BE80-DD03C9B61DF8}"/>
              </a:ext>
            </a:extLst>
          </p:cNvPr>
          <p:cNvPicPr>
            <a:picLocks noChangeAspect="1"/>
          </p:cNvPicPr>
          <p:nvPr/>
        </p:nvPicPr>
        <p:blipFill>
          <a:blip r:embed="rId2"/>
          <a:stretch>
            <a:fillRect/>
          </a:stretch>
        </p:blipFill>
        <p:spPr>
          <a:xfrm>
            <a:off x="170983" y="1501433"/>
            <a:ext cx="4282069" cy="2408664"/>
          </a:xfrm>
          <a:prstGeom prst="rect">
            <a:avLst/>
          </a:prstGeom>
        </p:spPr>
      </p:pic>
      <p:pic>
        <p:nvPicPr>
          <p:cNvPr id="8" name="Picture 7">
            <a:extLst>
              <a:ext uri="{FF2B5EF4-FFF2-40B4-BE49-F238E27FC236}">
                <a16:creationId xmlns:a16="http://schemas.microsoft.com/office/drawing/2014/main" id="{C14970B2-1D44-5208-55CD-D87F7CD4E7F5}"/>
              </a:ext>
            </a:extLst>
          </p:cNvPr>
          <p:cNvPicPr>
            <a:picLocks noChangeAspect="1"/>
          </p:cNvPicPr>
          <p:nvPr/>
        </p:nvPicPr>
        <p:blipFill>
          <a:blip r:embed="rId3"/>
          <a:stretch>
            <a:fillRect/>
          </a:stretch>
        </p:blipFill>
        <p:spPr>
          <a:xfrm>
            <a:off x="4631471" y="1501433"/>
            <a:ext cx="4282069" cy="2408664"/>
          </a:xfrm>
          <a:prstGeom prst="rect">
            <a:avLst/>
          </a:prstGeom>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28560" y="643466"/>
            <a:ext cx="7886430" cy="624183"/>
          </a:xfrm>
        </p:spPr>
        <p:txBody>
          <a:bodyPr/>
          <a:lstStyle/>
          <a:p>
            <a:pPr algn="ctr"/>
            <a:r>
              <a:rPr lang="en-US" b="1"/>
              <a:t>Departments-Page</a:t>
            </a:r>
          </a:p>
        </p:txBody>
      </p:sp>
      <p:sp>
        <p:nvSpPr>
          <p:cNvPr id="3" name="Text Box 2"/>
          <p:cNvSpPr txBox="1"/>
          <p:nvPr/>
        </p:nvSpPr>
        <p:spPr>
          <a:xfrm>
            <a:off x="149860" y="1103630"/>
            <a:ext cx="8649335" cy="3700145"/>
          </a:xfrm>
          <a:prstGeom prst="rect">
            <a:avLst/>
          </a:prstGeom>
          <a:noFill/>
        </p:spPr>
        <p:txBody>
          <a:bodyPr wrap="square" rtlCol="0">
            <a:noAutofit/>
          </a:bodyPr>
          <a:lstStyle/>
          <a:p>
            <a:pPr marL="0" indent="0">
              <a:buFont typeface="Arial" panose="020B0604020202020204" pitchFamily="34" charset="0"/>
              <a:buNone/>
            </a:pPr>
            <a:endParaRPr lang="en-US" sz="1600" dirty="0"/>
          </a:p>
          <a:p>
            <a:pPr marL="0" indent="0">
              <a:buFont typeface="Arial" panose="020B0604020202020204" pitchFamily="34" charset="0"/>
              <a:buNone/>
            </a:pPr>
            <a:endParaRPr lang="en-US" sz="1600" dirty="0"/>
          </a:p>
        </p:txBody>
      </p:sp>
      <p:pic>
        <p:nvPicPr>
          <p:cNvPr id="6" name="Picture 5">
            <a:extLst>
              <a:ext uri="{FF2B5EF4-FFF2-40B4-BE49-F238E27FC236}">
                <a16:creationId xmlns:a16="http://schemas.microsoft.com/office/drawing/2014/main" id="{773D9CD2-A7DE-08B7-547C-C3F35AC9156F}"/>
              </a:ext>
            </a:extLst>
          </p:cNvPr>
          <p:cNvPicPr>
            <a:picLocks noChangeAspect="1"/>
          </p:cNvPicPr>
          <p:nvPr/>
        </p:nvPicPr>
        <p:blipFill>
          <a:blip r:embed="rId2"/>
          <a:stretch>
            <a:fillRect/>
          </a:stretch>
        </p:blipFill>
        <p:spPr>
          <a:xfrm>
            <a:off x="1412487" y="1103630"/>
            <a:ext cx="6475141" cy="3642267"/>
          </a:xfrm>
          <a:prstGeom prst="rect">
            <a:avLst/>
          </a:prstGeom>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28650" y="536575"/>
            <a:ext cx="7886700" cy="484505"/>
          </a:xfrm>
        </p:spPr>
        <p:txBody>
          <a:bodyPr/>
          <a:lstStyle/>
          <a:p>
            <a:pPr algn="ctr"/>
            <a:r>
              <a:rPr lang="en-US" b="1" dirty="0"/>
              <a:t>Blog-Page</a:t>
            </a:r>
          </a:p>
        </p:txBody>
      </p:sp>
      <p:sp>
        <p:nvSpPr>
          <p:cNvPr id="3" name="Text Box 2"/>
          <p:cNvSpPr txBox="1"/>
          <p:nvPr/>
        </p:nvSpPr>
        <p:spPr>
          <a:xfrm>
            <a:off x="126365" y="869315"/>
            <a:ext cx="8884285" cy="4110355"/>
          </a:xfrm>
          <a:prstGeom prst="rect">
            <a:avLst/>
          </a:prstGeom>
          <a:noFill/>
        </p:spPr>
        <p:txBody>
          <a:bodyPr wrap="square" rtlCol="0">
            <a:noAutofit/>
          </a:bodyPr>
          <a:lstStyle/>
          <a:p>
            <a:endParaRPr lang="en-US" sz="1600" dirty="0"/>
          </a:p>
          <a:p>
            <a:endParaRPr lang="en-US" sz="1600" dirty="0"/>
          </a:p>
          <a:p>
            <a:endParaRPr lang="en-US" dirty="0"/>
          </a:p>
          <a:p>
            <a:endParaRPr lang="en-US" dirty="0"/>
          </a:p>
        </p:txBody>
      </p:sp>
      <p:pic>
        <p:nvPicPr>
          <p:cNvPr id="6" name="Picture 5">
            <a:extLst>
              <a:ext uri="{FF2B5EF4-FFF2-40B4-BE49-F238E27FC236}">
                <a16:creationId xmlns:a16="http://schemas.microsoft.com/office/drawing/2014/main" id="{D2D42C2F-6F3E-E2E2-6000-F829882C2DBA}"/>
              </a:ext>
            </a:extLst>
          </p:cNvPr>
          <p:cNvPicPr>
            <a:picLocks noChangeAspect="1"/>
          </p:cNvPicPr>
          <p:nvPr/>
        </p:nvPicPr>
        <p:blipFill>
          <a:blip r:embed="rId2"/>
          <a:stretch>
            <a:fillRect/>
          </a:stretch>
        </p:blipFill>
        <p:spPr>
          <a:xfrm>
            <a:off x="1464526" y="1103358"/>
            <a:ext cx="6475141" cy="3642267"/>
          </a:xfrm>
          <a:prstGeom prst="rect">
            <a:avLst/>
          </a:prstGeom>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15053" y="719666"/>
            <a:ext cx="8421857" cy="547983"/>
          </a:xfrm>
        </p:spPr>
        <p:txBody>
          <a:bodyPr/>
          <a:lstStyle/>
          <a:p>
            <a:r>
              <a:rPr lang="en-IN" sz="1600" b="1">
                <a:solidFill>
                  <a:srgbClr val="213163"/>
                </a:solidFill>
                <a:latin typeface="+mj-lt"/>
              </a:rPr>
              <a:t>Future </a:t>
            </a:r>
            <a:r>
              <a:rPr lang="en-US" sz="1600" b="1">
                <a:solidFill>
                  <a:srgbClr val="213163"/>
                </a:solidFill>
                <a:latin typeface="+mj-lt"/>
              </a:rPr>
              <a:t>Enhancements</a:t>
            </a:r>
            <a:r>
              <a:rPr lang="en-US" sz="1600" b="1">
                <a:solidFill>
                  <a:srgbClr val="374151"/>
                </a:solidFill>
                <a:latin typeface="+mj-lt"/>
                <a:cs typeface="Times New Roman" panose="02020603050405020304" pitchFamily="18" charset="0"/>
              </a:rPr>
              <a:t>:</a:t>
            </a:r>
            <a:br>
              <a:rPr lang="en-US" b="0" i="0">
                <a:solidFill>
                  <a:srgbClr val="374151"/>
                </a:solidFill>
                <a:effectLst/>
                <a:latin typeface="Söhne"/>
              </a:rPr>
            </a:br>
            <a:endParaRPr lang="en-US"/>
          </a:p>
        </p:txBody>
      </p:sp>
      <p:sp>
        <p:nvSpPr>
          <p:cNvPr id="3" name="Text Box 2"/>
          <p:cNvSpPr txBox="1"/>
          <p:nvPr/>
        </p:nvSpPr>
        <p:spPr>
          <a:xfrm>
            <a:off x="290195" y="1035685"/>
            <a:ext cx="8743315" cy="3898900"/>
          </a:xfrm>
          <a:prstGeom prst="rect">
            <a:avLst/>
          </a:prstGeom>
          <a:noFill/>
        </p:spPr>
        <p:txBody>
          <a:bodyPr wrap="square" rtlCol="0">
            <a:noAutofit/>
          </a:bodyPr>
          <a:lstStyle/>
          <a:p>
            <a:pPr marL="285750" indent="-285750">
              <a:buFont typeface="Wingdings" panose="05000000000000000000" charset="0"/>
              <a:buChar char="o"/>
            </a:pPr>
            <a:r>
              <a:rPr lang="en-US" sz="1600"/>
              <a:t>Real-time tracking: Implementing a real-time tracking feature that allows passengers to track the location of their bus in real-time.</a:t>
            </a:r>
          </a:p>
          <a:p>
            <a:endParaRPr lang="en-US" sz="1600"/>
          </a:p>
          <a:p>
            <a:pPr marL="285750" indent="-285750">
              <a:buFont typeface="Wingdings" panose="05000000000000000000" charset="0"/>
              <a:buChar char="o"/>
            </a:pPr>
            <a:r>
              <a:rPr lang="en-US" sz="1600"/>
              <a:t>Mobile app integration: Developing a mobile app for the bus reservation system that allows passengers to easily book, cancel, and manage their reservations on-the-go.</a:t>
            </a:r>
          </a:p>
          <a:p>
            <a:endParaRPr lang="en-US" sz="1600"/>
          </a:p>
          <a:p>
            <a:pPr marL="285750" indent="-285750">
              <a:buFont typeface="Wingdings" panose="05000000000000000000" charset="0"/>
              <a:buChar char="o"/>
            </a:pPr>
            <a:r>
              <a:rPr lang="en-US" sz="1600"/>
              <a:t> Loyalty program: Introducing a loyalty program for frequent bus travelers that offers rewards and discounts for repeat bookings.</a:t>
            </a:r>
          </a:p>
          <a:p>
            <a:endParaRPr lang="en-US" sz="1600"/>
          </a:p>
          <a:p>
            <a:pPr marL="285750" indent="-285750">
              <a:buFont typeface="Wingdings" panose="05000000000000000000" charset="0"/>
              <a:buChar char="o"/>
            </a:pPr>
            <a:r>
              <a:rPr lang="en-US" sz="1600"/>
              <a:t> Accessibility features: Enhancing the system with accessibility features such as voice commands and screen reader compatibility for passengers with disabilities.</a:t>
            </a:r>
          </a:p>
          <a:p>
            <a:endParaRPr lang="en-US" sz="1600"/>
          </a:p>
          <a:p>
            <a:pPr marL="285750" indent="-285750">
              <a:buFont typeface="Wingdings" panose="05000000000000000000" charset="0"/>
              <a:buChar char="o"/>
            </a:pPr>
            <a:r>
              <a:rPr lang="en-US" sz="1600"/>
              <a:t>Multi-language support: Adding support for multiple languages to cater to a diverse range of passengers from different regions.</a:t>
            </a: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131032" y="682130"/>
            <a:ext cx="2936082" cy="322263"/>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IN" sz="1600" b="1">
                <a:solidFill>
                  <a:srgbClr val="213163"/>
                </a:solidFill>
              </a:rPr>
              <a:t>Conclusion</a:t>
            </a:r>
            <a:endParaRPr lang="en-IN" sz="1600"/>
          </a:p>
        </p:txBody>
      </p:sp>
      <p:cxnSp>
        <p:nvCxnSpPr>
          <p:cNvPr id="2" name="Straight Connector 1"/>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5" name="Google Shape;61;g5fab984687_2_0"/>
          <p:cNvSpPr txBox="1"/>
          <p:nvPr/>
        </p:nvSpPr>
        <p:spPr>
          <a:xfrm>
            <a:off x="138652" y="4713110"/>
            <a:ext cx="707168"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a:buSzPts val="2800"/>
            </a:pPr>
            <a:endParaRPr lang="en-IN" sz="1000">
              <a:solidFill>
                <a:schemeClr val="tx1"/>
              </a:solidFill>
            </a:endParaRPr>
          </a:p>
        </p:txBody>
      </p:sp>
      <p:sp>
        <p:nvSpPr>
          <p:cNvPr id="3" name="Text Box 2"/>
          <p:cNvSpPr txBox="1"/>
          <p:nvPr/>
        </p:nvSpPr>
        <p:spPr>
          <a:xfrm>
            <a:off x="138430" y="1315085"/>
            <a:ext cx="8870315" cy="3324225"/>
          </a:xfrm>
          <a:prstGeom prst="rect">
            <a:avLst/>
          </a:prstGeom>
          <a:noFill/>
        </p:spPr>
        <p:txBody>
          <a:bodyPr wrap="square" rtlCol="0">
            <a:noAutofit/>
          </a:bodyPr>
          <a:lstStyle/>
          <a:p>
            <a:pPr marL="285750" indent="-285750">
              <a:buFont typeface="Wingdings" panose="05000000000000000000" charset="0"/>
              <a:buChar char="q"/>
            </a:pPr>
            <a:r>
              <a:rPr lang="en-US"/>
              <a:t> </a:t>
            </a:r>
            <a:r>
              <a:rPr lang="en-US" sz="1600"/>
              <a:t>A conclusion on a bus reservation system project using Python and Django. In conclusion, building a bus reservation system using Python and Django can provide a user-friendly and efficient way for customers to book bus tickets online. </a:t>
            </a:r>
          </a:p>
          <a:p>
            <a:pPr marL="0" indent="0">
              <a:buFont typeface="Wingdings" panose="05000000000000000000" charset="0"/>
              <a:buNone/>
            </a:pPr>
            <a:endParaRPr lang="en-US" sz="1600"/>
          </a:p>
          <a:p>
            <a:pPr marL="0" indent="0">
              <a:buFont typeface="Wingdings" panose="05000000000000000000" charset="0"/>
              <a:buNone/>
            </a:pPr>
            <a:endParaRPr lang="en-US" sz="1600"/>
          </a:p>
          <a:p>
            <a:pPr marL="285750" indent="-285750">
              <a:buFont typeface="Wingdings" panose="05000000000000000000" charset="0"/>
              <a:buChar char="q"/>
            </a:pPr>
            <a:r>
              <a:rPr lang="en-US" sz="1600"/>
              <a:t>By utilizing Django's powerful features for web development and Python's versatility, you can create a robust system that handles reservations, payments, and seat availability seamlessly.</a:t>
            </a:r>
          </a:p>
          <a:p>
            <a:pPr marL="0" indent="0">
              <a:buFont typeface="Wingdings" panose="05000000000000000000" charset="0"/>
              <a:buNone/>
            </a:pPr>
            <a:r>
              <a:rPr lang="en-US" sz="1600"/>
              <a:t> </a:t>
            </a:r>
          </a:p>
          <a:p>
            <a:pPr marL="285750" indent="-285750">
              <a:buFont typeface="Wingdings" panose="05000000000000000000" charset="0"/>
              <a:buChar char="q"/>
            </a:pPr>
            <a:endParaRPr lang="en-US" sz="1600"/>
          </a:p>
          <a:p>
            <a:pPr marL="285750" indent="-285750">
              <a:buFont typeface="Wingdings" panose="05000000000000000000" charset="0"/>
              <a:buChar char="q"/>
            </a:pPr>
            <a:r>
              <a:rPr lang="en-US" sz="1600"/>
              <a:t>Overall, this project can enhance the user experience and streamline the booking process for both customers and bus operators. If you have any more questions or need further assistance, feel free to ask!</a:t>
            </a: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object 2"/>
          <p:cNvSpPr txBox="1">
            <a:spLocks noGrp="1"/>
          </p:cNvSpPr>
          <p:nvPr>
            <p:ph type="title"/>
          </p:nvPr>
        </p:nvSpPr>
        <p:spPr>
          <a:xfrm>
            <a:off x="3504528" y="2334505"/>
            <a:ext cx="2149019" cy="474489"/>
          </a:xfrm>
          <a:prstGeom prst="rect">
            <a:avLst/>
          </a:prstGeom>
        </p:spPr>
        <p:txBody>
          <a:bodyPr vert="horz" wrap="square" lIns="0" tIns="12700" rIns="0" bIns="0" rtlCol="0">
            <a:spAutoFit/>
          </a:bodyPr>
          <a:lstStyle/>
          <a:p>
            <a:pPr marL="12700">
              <a:lnSpc>
                <a:spcPct val="100000"/>
              </a:lnSpc>
              <a:spcBef>
                <a:spcPts val="100"/>
              </a:spcBef>
            </a:pPr>
            <a:r>
              <a:rPr lang="en-US" sz="3000" b="1" spc="-5">
                <a:solidFill>
                  <a:srgbClr val="223366"/>
                </a:solidFill>
              </a:rPr>
              <a:t>Thank You!</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pic>
        <p:nvPicPr>
          <p:cNvPr id="11" name="Picture 10" descr="A blue and white rectangle with a white border&#10;&#10;Description automatically generated"/>
          <p:cNvPicPr>
            <a:picLocks noChangeAspect="1"/>
          </p:cNvPicPr>
          <p:nvPr/>
        </p:nvPicPr>
        <p:blipFill>
          <a:blip r:embed="rId3"/>
          <a:stretch>
            <a:fillRect/>
          </a:stretch>
        </p:blipFill>
        <p:spPr>
          <a:xfrm>
            <a:off x="0" y="0"/>
            <a:ext cx="9144000" cy="5143500"/>
          </a:xfrm>
          <a:prstGeom prst="rect">
            <a:avLst/>
          </a:prstGeom>
        </p:spPr>
      </p:pic>
      <p:sp>
        <p:nvSpPr>
          <p:cNvPr id="12" name="TextBox 11"/>
          <p:cNvSpPr txBox="1"/>
          <p:nvPr/>
        </p:nvSpPr>
        <p:spPr>
          <a:xfrm>
            <a:off x="2422762" y="970065"/>
            <a:ext cx="4283236" cy="433517"/>
          </a:xfrm>
          <a:prstGeom prst="rect">
            <a:avLst/>
          </a:prstGeom>
        </p:spPr>
        <p:txBody>
          <a:bodyPr wrap="square" lIns="0" tIns="0" rIns="0" bIns="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ts val="3930"/>
              </a:lnSpc>
              <a:spcBef>
                <a:spcPct val="0"/>
              </a:spcBef>
            </a:pPr>
            <a:r>
              <a:rPr lang="en-US" sz="2000" b="1">
                <a:solidFill>
                  <a:srgbClr val="213164"/>
                </a:solidFill>
                <a:latin typeface="Arial" panose="020B0604020202020204"/>
                <a:cs typeface="Arial" panose="020B0604020202020204"/>
              </a:rPr>
              <a:t>CAPSTONE PROJECT SHOWCASE</a:t>
            </a:r>
          </a:p>
        </p:txBody>
      </p:sp>
      <p:sp>
        <p:nvSpPr>
          <p:cNvPr id="16" name="Rectangle: Rounded Corners 15"/>
          <p:cNvSpPr/>
          <p:nvPr/>
        </p:nvSpPr>
        <p:spPr>
          <a:xfrm>
            <a:off x="956310" y="3037840"/>
            <a:ext cx="7227570" cy="530626"/>
          </a:xfrm>
          <a:prstGeom prst="roundRect">
            <a:avLst/>
          </a:prstGeom>
          <a:solidFill>
            <a:srgbClr val="DFDDFB"/>
          </a:solidFill>
          <a:ln>
            <a:solidFill>
              <a:srgbClr val="DFDDFB"/>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3" name="TextBox 10"/>
          <p:cNvSpPr txBox="1"/>
          <p:nvPr/>
        </p:nvSpPr>
        <p:spPr>
          <a:xfrm>
            <a:off x="1571630" y="3183633"/>
            <a:ext cx="5839143" cy="239040"/>
          </a:xfrm>
          <a:prstGeom prst="rect">
            <a:avLst/>
          </a:prstGeom>
        </p:spPr>
        <p:txBody>
          <a:bodyPr wrap="square" lIns="0" tIns="0" rIns="0" bIns="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ts val="1995"/>
              </a:lnSpc>
              <a:spcBef>
                <a:spcPct val="0"/>
              </a:spcBef>
            </a:pPr>
            <a:r>
              <a:rPr lang="en-US" sz="1600" b="1" dirty="0">
                <a:latin typeface="+mj-lt"/>
              </a:rPr>
              <a:t>Building Bus Reservation System using Python and Django</a:t>
            </a:r>
            <a:endParaRPr lang="en-US" sz="1600" dirty="0">
              <a:latin typeface="+mj-lt"/>
              <a:cs typeface="Poppins"/>
            </a:endParaRPr>
          </a:p>
        </p:txBody>
      </p:sp>
      <p:sp>
        <p:nvSpPr>
          <p:cNvPr id="19" name="TextBox 10"/>
          <p:cNvSpPr txBox="1"/>
          <p:nvPr/>
        </p:nvSpPr>
        <p:spPr>
          <a:xfrm>
            <a:off x="3872230" y="2704572"/>
            <a:ext cx="1399540" cy="239040"/>
          </a:xfrm>
          <a:prstGeom prst="rect">
            <a:avLst/>
          </a:prstGeom>
        </p:spPr>
        <p:txBody>
          <a:bodyPr wrap="square" lIns="0" tIns="0" rIns="0" bIns="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ts val="1995"/>
              </a:lnSpc>
              <a:spcBef>
                <a:spcPct val="0"/>
              </a:spcBef>
            </a:pPr>
            <a:r>
              <a:rPr lang="en-US" sz="1600" b="1">
                <a:solidFill>
                  <a:schemeClr val="bg1"/>
                </a:solidFill>
                <a:latin typeface="+mj-lt"/>
              </a:rPr>
              <a:t>Project Title</a:t>
            </a:r>
            <a:endParaRPr lang="en-US" sz="1600" b="1">
              <a:solidFill>
                <a:schemeClr val="bg1"/>
              </a:solidFill>
              <a:latin typeface="+mj-lt"/>
              <a:cs typeface="Poppins"/>
            </a:endParaRPr>
          </a:p>
        </p:txBody>
      </p:sp>
      <p:sp>
        <p:nvSpPr>
          <p:cNvPr id="14" name="TextBox 7"/>
          <p:cNvSpPr txBox="1"/>
          <p:nvPr/>
        </p:nvSpPr>
        <p:spPr>
          <a:xfrm>
            <a:off x="1276813" y="4029973"/>
            <a:ext cx="6590375" cy="512320"/>
          </a:xfrm>
          <a:prstGeom prst="rect">
            <a:avLst/>
          </a:prstGeom>
        </p:spPr>
        <p:txBody>
          <a:bodyPr wrap="square" lIns="0" tIns="0" rIns="0" bIns="0" rtlCol="0" anchor="t">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ts val="1995"/>
              </a:lnSpc>
              <a:spcBef>
                <a:spcPct val="0"/>
              </a:spcBef>
            </a:pPr>
            <a:r>
              <a:rPr lang="en-US" sz="1600">
                <a:solidFill>
                  <a:schemeClr val="bg1"/>
                </a:solidFill>
                <a:latin typeface="+mj-lt"/>
              </a:rPr>
              <a:t>Abstract | Problem Statement | Project Overview |</a:t>
            </a:r>
            <a:r>
              <a:rPr lang="en-US" sz="1600">
                <a:solidFill>
                  <a:schemeClr val="bg1"/>
                </a:solidFill>
                <a:latin typeface="+mj-lt"/>
                <a:ea typeface="+mn-lt"/>
                <a:cs typeface="Poppins"/>
              </a:rPr>
              <a:t> Proposed </a:t>
            </a:r>
            <a:r>
              <a:rPr lang="en-US" sz="1600">
                <a:solidFill>
                  <a:schemeClr val="bg1"/>
                </a:solidFill>
                <a:latin typeface="+mj-lt"/>
                <a:ea typeface="+mn-lt"/>
                <a:cs typeface="+mn-lt"/>
              </a:rPr>
              <a:t>Solution </a:t>
            </a:r>
            <a:r>
              <a:rPr lang="en-US" sz="1600">
                <a:solidFill>
                  <a:schemeClr val="bg1"/>
                </a:solidFill>
                <a:latin typeface="+mj-lt"/>
              </a:rPr>
              <a:t>| </a:t>
            </a:r>
            <a:r>
              <a:rPr lang="en-US" sz="1600">
                <a:solidFill>
                  <a:schemeClr val="bg1"/>
                </a:solidFill>
                <a:latin typeface="+mj-lt"/>
                <a:ea typeface="+mn-lt"/>
                <a:cs typeface="Poppins"/>
              </a:rPr>
              <a:t>Technology Used</a:t>
            </a:r>
            <a:r>
              <a:rPr lang="en-US" sz="1600">
                <a:solidFill>
                  <a:schemeClr val="bg1"/>
                </a:solidFill>
                <a:latin typeface="+mj-lt"/>
              </a:rPr>
              <a:t> | Modelling &amp; Results </a:t>
            </a:r>
            <a:r>
              <a:rPr lang="en-US" sz="1600">
                <a:solidFill>
                  <a:schemeClr val="bg1"/>
                </a:solidFill>
                <a:latin typeface="+mj-lt"/>
                <a:ea typeface="+mn-lt"/>
                <a:cs typeface="+mn-lt"/>
              </a:rPr>
              <a:t>| Conclusion </a:t>
            </a:r>
            <a:endParaRPr lang="en-US" sz="1600">
              <a:solidFill>
                <a:schemeClr val="bg1"/>
              </a:solidFill>
              <a:latin typeface="+mj-lt"/>
              <a:cs typeface="Poppins"/>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130810" y="681990"/>
            <a:ext cx="2936240" cy="32258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IN" sz="1600" b="1">
                <a:solidFill>
                  <a:srgbClr val="213163"/>
                </a:solidFill>
              </a:rPr>
              <a:t>Abstract</a:t>
            </a:r>
            <a:br>
              <a:rPr lang="en-IN" sz="1600" b="1">
                <a:solidFill>
                  <a:srgbClr val="213163"/>
                </a:solidFill>
              </a:rPr>
            </a:br>
            <a:br>
              <a:rPr lang="en-IN" sz="1600" b="1">
                <a:solidFill>
                  <a:srgbClr val="213163"/>
                </a:solidFill>
              </a:rPr>
            </a:br>
            <a:endParaRPr lang="en-IN" sz="1600" b="1">
              <a:solidFill>
                <a:srgbClr val="213163"/>
              </a:solidFill>
            </a:endParaRPr>
          </a:p>
        </p:txBody>
      </p:sp>
      <p:cxnSp>
        <p:nvCxnSpPr>
          <p:cNvPr id="3" name="Straight Connector 2"/>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2" name="Google Shape;61;g5fab984687_2_0"/>
          <p:cNvSpPr txBox="1">
            <a:spLocks noGrp="1"/>
          </p:cNvSpPr>
          <p:nvPr/>
        </p:nvSpPr>
        <p:spPr>
          <a:xfrm>
            <a:off x="1635760" y="2249170"/>
            <a:ext cx="2936240" cy="322580"/>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0" lvl="0" indent="0" algn="l" rtl="0">
              <a:lnSpc>
                <a:spcPct val="100000"/>
              </a:lnSpc>
              <a:spcBef>
                <a:spcPts val="0"/>
              </a:spcBef>
              <a:spcAft>
                <a:spcPts val="0"/>
              </a:spcAft>
              <a:buSzPts val="2800"/>
              <a:buNone/>
            </a:pPr>
            <a:br>
              <a:rPr lang="en-IN" sz="1600" b="1">
                <a:solidFill>
                  <a:srgbClr val="213163"/>
                </a:solidFill>
              </a:rPr>
            </a:br>
            <a:br>
              <a:rPr lang="en-IN" sz="1600" b="1">
                <a:solidFill>
                  <a:srgbClr val="213163"/>
                </a:solidFill>
              </a:rPr>
            </a:br>
            <a:endParaRPr lang="en-IN" sz="1600" b="1">
              <a:solidFill>
                <a:srgbClr val="213163"/>
              </a:solidFill>
            </a:endParaRPr>
          </a:p>
        </p:txBody>
      </p:sp>
      <p:sp>
        <p:nvSpPr>
          <p:cNvPr id="5" name="Google Shape;61;g5fab984687_2_0"/>
          <p:cNvSpPr txBox="1">
            <a:spLocks noGrp="1"/>
          </p:cNvSpPr>
          <p:nvPr/>
        </p:nvSpPr>
        <p:spPr>
          <a:xfrm>
            <a:off x="329565" y="1188085"/>
            <a:ext cx="8618220" cy="3336925"/>
          </a:xfrm>
          <a:prstGeom prst="rect">
            <a:avLst/>
          </a:prstGeom>
          <a:noFill/>
          <a:ln>
            <a:noFill/>
          </a:ln>
        </p:spPr>
        <p:txBody>
          <a:bodyPr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285750" lvl="0" indent="-285750" algn="l" rtl="0">
              <a:lnSpc>
                <a:spcPct val="100000"/>
              </a:lnSpc>
              <a:spcBef>
                <a:spcPts val="0"/>
              </a:spcBef>
              <a:spcAft>
                <a:spcPts val="0"/>
              </a:spcAft>
              <a:buSzPts val="2800"/>
              <a:buFont typeface="Arial" panose="020B0604020202020204" pitchFamily="34" charset="0"/>
              <a:buChar char="•"/>
            </a:pPr>
            <a:r>
              <a:rPr lang="en-IN" sz="1600">
                <a:solidFill>
                  <a:schemeClr val="tx1"/>
                </a:solidFill>
              </a:rPr>
              <a:t>The bus reservation system is a software application designed to streamline the process of booking and managing bus tickets. </a:t>
            </a:r>
          </a:p>
          <a:p>
            <a:pPr marL="0" lvl="0" indent="0" algn="l" rtl="0">
              <a:lnSpc>
                <a:spcPct val="100000"/>
              </a:lnSpc>
              <a:spcBef>
                <a:spcPts val="0"/>
              </a:spcBef>
              <a:spcAft>
                <a:spcPts val="0"/>
              </a:spcAft>
              <a:buSzPts val="2800"/>
              <a:buFont typeface="Arial" panose="020B0604020202020204" pitchFamily="34" charset="0"/>
              <a:buNone/>
            </a:pPr>
            <a:endParaRPr lang="en-IN" sz="1600">
              <a:solidFill>
                <a:schemeClr val="tx1"/>
              </a:solidFill>
            </a:endParaRPr>
          </a:p>
          <a:p>
            <a:pPr marL="285750" lvl="0" indent="-285750" algn="l" rtl="0">
              <a:lnSpc>
                <a:spcPct val="100000"/>
              </a:lnSpc>
              <a:spcBef>
                <a:spcPts val="0"/>
              </a:spcBef>
              <a:spcAft>
                <a:spcPts val="0"/>
              </a:spcAft>
              <a:buSzPts val="2800"/>
              <a:buFont typeface="Arial" panose="020B0604020202020204" pitchFamily="34" charset="0"/>
              <a:buChar char="•"/>
            </a:pPr>
            <a:r>
              <a:rPr lang="en-IN" sz="1600">
                <a:solidFill>
                  <a:schemeClr val="tx1"/>
                </a:solidFill>
              </a:rPr>
              <a:t>Using Python programming language, this system will allow users to search for available bus routes, select seats, make payments, and receive confirmation of their bookings. The system will also include features such as user authentication, real-time seat availability updates, and booking history tracking. By leveraging Python's versatility and efficienc</a:t>
            </a:r>
            <a:r>
              <a:rPr lang="en-US" altLang="en-IN" sz="1600">
                <a:solidFill>
                  <a:schemeClr val="tx1"/>
                </a:solidFill>
              </a:rPr>
              <a:t>y.</a:t>
            </a:r>
          </a:p>
          <a:p>
            <a:pPr marL="0" lvl="0" indent="0" algn="l" rtl="0">
              <a:lnSpc>
                <a:spcPct val="100000"/>
              </a:lnSpc>
              <a:spcBef>
                <a:spcPts val="0"/>
              </a:spcBef>
              <a:spcAft>
                <a:spcPts val="0"/>
              </a:spcAft>
              <a:buSzPts val="2800"/>
              <a:buFont typeface="Arial" panose="020B0604020202020204" pitchFamily="34" charset="0"/>
              <a:buNone/>
            </a:pPr>
            <a:endParaRPr lang="en-US" altLang="en-IN" sz="1600">
              <a:solidFill>
                <a:schemeClr val="tx1"/>
              </a:solidFill>
            </a:endParaRPr>
          </a:p>
          <a:p>
            <a:pPr marL="285750" lvl="0" indent="-285750" algn="l" rtl="0">
              <a:lnSpc>
                <a:spcPct val="100000"/>
              </a:lnSpc>
              <a:spcBef>
                <a:spcPts val="0"/>
              </a:spcBef>
              <a:spcAft>
                <a:spcPts val="0"/>
              </a:spcAft>
              <a:buSzPts val="2800"/>
              <a:buFont typeface="Arial" panose="020B0604020202020204" pitchFamily="34" charset="0"/>
              <a:buChar char="•"/>
            </a:pPr>
            <a:r>
              <a:rPr lang="en-IN" sz="1600">
                <a:solidFill>
                  <a:schemeClr val="tx1"/>
                </a:solidFill>
              </a:rPr>
              <a:t> </a:t>
            </a:r>
            <a:r>
              <a:rPr lang="en-US" altLang="en-IN" sz="1600">
                <a:solidFill>
                  <a:schemeClr val="tx1"/>
                </a:solidFill>
              </a:rPr>
              <a:t>T</a:t>
            </a:r>
            <a:r>
              <a:rPr lang="en-IN" sz="1600">
                <a:solidFill>
                  <a:schemeClr val="tx1"/>
                </a:solidFill>
              </a:rPr>
              <a:t>he bus reservation system aims to provide a user-friendly and efficient booking </a:t>
            </a:r>
            <a:r>
              <a:rPr lang="en-US" altLang="en-IN" sz="1600">
                <a:solidFill>
                  <a:schemeClr val="tx1"/>
                </a:solidFill>
              </a:rPr>
              <a:t>         </a:t>
            </a:r>
            <a:r>
              <a:rPr lang="en-IN" sz="1600">
                <a:solidFill>
                  <a:schemeClr val="tx1"/>
                </a:solidFill>
              </a:rPr>
              <a:t>experience for both passengers and bus operators.</a:t>
            </a:r>
            <a:br>
              <a:rPr lang="en-IN" sz="1600" b="1">
                <a:solidFill>
                  <a:srgbClr val="213163"/>
                </a:solidFill>
              </a:rPr>
            </a:br>
            <a:br>
              <a:rPr lang="en-IN" sz="1600" b="1">
                <a:solidFill>
                  <a:srgbClr val="213163"/>
                </a:solidFill>
              </a:rPr>
            </a:br>
            <a:endParaRPr lang="en-IN" sz="1600" b="1">
              <a:solidFill>
                <a:srgbClr val="213163"/>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131032" y="682130"/>
            <a:ext cx="2936082" cy="322263"/>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IN" sz="1600" b="1">
                <a:solidFill>
                  <a:srgbClr val="213163"/>
                </a:solidFill>
              </a:rPr>
              <a:t>Problem Statement</a:t>
            </a:r>
            <a:endParaRPr lang="en-IN" sz="1600"/>
          </a:p>
        </p:txBody>
      </p:sp>
      <p:cxnSp>
        <p:nvCxnSpPr>
          <p:cNvPr id="2" name="Straight Connector 1"/>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 name="Google Shape;61;g5fab984687_2_0"/>
          <p:cNvSpPr txBox="1"/>
          <p:nvPr/>
        </p:nvSpPr>
        <p:spPr>
          <a:xfrm>
            <a:off x="138652" y="4713110"/>
            <a:ext cx="707168"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a:buSzPts val="2800"/>
            </a:pPr>
            <a:endParaRPr lang="en-IN" sz="1000">
              <a:solidFill>
                <a:schemeClr val="tx1"/>
              </a:solidFill>
            </a:endParaRPr>
          </a:p>
        </p:txBody>
      </p:sp>
      <p:sp>
        <p:nvSpPr>
          <p:cNvPr id="4" name="Text Box 3"/>
          <p:cNvSpPr txBox="1"/>
          <p:nvPr/>
        </p:nvSpPr>
        <p:spPr>
          <a:xfrm>
            <a:off x="446405" y="1130935"/>
            <a:ext cx="8555355" cy="3418205"/>
          </a:xfrm>
          <a:prstGeom prst="rect">
            <a:avLst/>
          </a:prstGeom>
          <a:noFill/>
        </p:spPr>
        <p:txBody>
          <a:bodyPr wrap="square" rtlCol="0">
            <a:noAutofit/>
          </a:bodyPr>
          <a:lstStyle/>
          <a:p>
            <a:r>
              <a:rPr lang="en-US" b="1">
                <a:solidFill>
                  <a:schemeClr val="tx1"/>
                </a:solidFill>
              </a:rPr>
              <a:t>P</a:t>
            </a:r>
            <a:r>
              <a:rPr lang="en-US" sz="1600" b="1">
                <a:solidFill>
                  <a:schemeClr val="tx1"/>
                </a:solidFill>
              </a:rPr>
              <a:t>roblem Statement:</a:t>
            </a:r>
          </a:p>
          <a:p>
            <a:pPr marL="342900" indent="-342900">
              <a:buFont typeface="Arial" panose="020B0604020202020204" pitchFamily="34" charset="0"/>
              <a:buChar char="•"/>
            </a:pPr>
            <a:r>
              <a:rPr lang="en-US" sz="1600"/>
              <a:t>The current bus reservation system lacks efficiency and user-friendliness, leading to long waiting times, manual errors, and difficulty in managing bookings.</a:t>
            </a:r>
          </a:p>
          <a:p>
            <a:pPr marL="0" indent="0">
              <a:buFont typeface="Arial" panose="020B0604020202020204" pitchFamily="34" charset="0"/>
              <a:buNone/>
            </a:pPr>
            <a:r>
              <a:rPr lang="en-US" sz="1600"/>
              <a:t> </a:t>
            </a:r>
          </a:p>
          <a:p>
            <a:pPr marL="285750" indent="-285750">
              <a:buFont typeface="Arial" panose="020B0604020202020204" pitchFamily="34" charset="0"/>
              <a:buChar char="•"/>
            </a:pPr>
            <a:r>
              <a:rPr lang="en-US" sz="1600"/>
              <a:t>To address these issues, we aim to develop a bus reservation system using Python that automates the booking process, improves user experience, and provides real-time updates on seat availability. </a:t>
            </a:r>
          </a:p>
          <a:p>
            <a:pPr marL="285750" indent="-285750">
              <a:buFont typeface="Arial" panose="020B0604020202020204" pitchFamily="34" charset="0"/>
              <a:buChar char="•"/>
            </a:pPr>
            <a:endParaRPr lang="en-US" sz="1600"/>
          </a:p>
          <a:p>
            <a:pPr marL="285750" indent="-285750">
              <a:buFont typeface="Arial" panose="020B0604020202020204" pitchFamily="34" charset="0"/>
              <a:buChar char="•"/>
            </a:pPr>
            <a:r>
              <a:rPr lang="en-US" sz="1600"/>
              <a:t>By leveraging Python's capabilities in data processing, user interface design, and system integration, we seek to create a robust and reliable solution that enhances the overall efficiency and convenience of bus ticket booking for both passengers and bus operators.</a:t>
            </a: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131032" y="682130"/>
            <a:ext cx="2936082" cy="322263"/>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IN" sz="1600" b="1">
                <a:solidFill>
                  <a:srgbClr val="213163"/>
                </a:solidFill>
              </a:rPr>
              <a:t>Project Overview</a:t>
            </a:r>
            <a:endParaRPr lang="en-IN" sz="1600"/>
          </a:p>
        </p:txBody>
      </p:sp>
      <p:cxnSp>
        <p:nvCxnSpPr>
          <p:cNvPr id="2" name="Straight Connector 1"/>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 name="Google Shape;61;g5fab984687_2_0"/>
          <p:cNvSpPr txBox="1"/>
          <p:nvPr/>
        </p:nvSpPr>
        <p:spPr>
          <a:xfrm>
            <a:off x="138652" y="4713110"/>
            <a:ext cx="707168"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a:buSzPts val="2800"/>
            </a:pPr>
            <a:endParaRPr lang="en-IN" sz="1000">
              <a:solidFill>
                <a:schemeClr val="tx1"/>
              </a:solidFill>
            </a:endParaRPr>
          </a:p>
        </p:txBody>
      </p:sp>
      <p:sp>
        <p:nvSpPr>
          <p:cNvPr id="4" name="Text Box 3"/>
          <p:cNvSpPr txBox="1"/>
          <p:nvPr/>
        </p:nvSpPr>
        <p:spPr>
          <a:xfrm>
            <a:off x="346075" y="1205230"/>
            <a:ext cx="8455025" cy="3434080"/>
          </a:xfrm>
          <a:prstGeom prst="rect">
            <a:avLst/>
          </a:prstGeom>
          <a:noFill/>
        </p:spPr>
        <p:txBody>
          <a:bodyPr wrap="square" rtlCol="0">
            <a:noAutofit/>
          </a:bodyPr>
          <a:lstStyle/>
          <a:p>
            <a:pPr marL="0" indent="0">
              <a:buFont typeface="Arial" panose="020B0604020202020204" pitchFamily="34" charset="0"/>
              <a:buNone/>
            </a:pPr>
            <a:r>
              <a:rPr lang="en-US" sz="1600" b="1"/>
              <a:t>Overview: </a:t>
            </a:r>
          </a:p>
          <a:p>
            <a:pPr marL="285750" indent="-285750">
              <a:buFont typeface="Arial" panose="020B0604020202020204" pitchFamily="34" charset="0"/>
              <a:buChar char="•"/>
            </a:pPr>
            <a:r>
              <a:rPr lang="en-US" sz="1600"/>
              <a:t>The bus reservation system project aims to develop a web-based application using Python and Django framework to streamline the process of booking bus tickets. </a:t>
            </a:r>
          </a:p>
          <a:p>
            <a:pPr marL="0" indent="0">
              <a:buFont typeface="Arial" panose="020B0604020202020204" pitchFamily="34" charset="0"/>
              <a:buNone/>
            </a:pPr>
            <a:endParaRPr lang="en-US" sz="1600"/>
          </a:p>
          <a:p>
            <a:pPr marL="285750" indent="-285750">
              <a:buFont typeface="Arial" panose="020B0604020202020204" pitchFamily="34" charset="0"/>
              <a:buChar char="•"/>
            </a:pPr>
            <a:r>
              <a:rPr lang="en-US" sz="1600"/>
              <a:t>By leveraging the power of Python for backend logic and Django for frontend development, the system will allow users to search for bus routes, select seats, make payments, and receive booking confirmations.</a:t>
            </a:r>
          </a:p>
          <a:p>
            <a:pPr marL="0" indent="0">
              <a:buFont typeface="Arial" panose="020B0604020202020204" pitchFamily="34" charset="0"/>
              <a:buNone/>
            </a:pPr>
            <a:r>
              <a:rPr lang="en-US" sz="1600"/>
              <a:t> </a:t>
            </a:r>
          </a:p>
          <a:p>
            <a:pPr marL="285750" indent="-285750">
              <a:buFont typeface="Arial" panose="020B0604020202020204" pitchFamily="34" charset="0"/>
              <a:buChar char="•"/>
            </a:pPr>
            <a:r>
              <a:rPr lang="en-US" sz="1600"/>
              <a:t>The project will also include features such as user authentication, real-time seat availability updates, and booking management for bus operators.</a:t>
            </a:r>
          </a:p>
          <a:p>
            <a:pPr marL="0" indent="0">
              <a:buFont typeface="Arial" panose="020B0604020202020204" pitchFamily="34" charset="0"/>
              <a:buNone/>
            </a:pPr>
            <a:r>
              <a:rPr lang="en-US" sz="1600"/>
              <a:t> </a:t>
            </a:r>
          </a:p>
          <a:p>
            <a:pPr marL="285750" indent="-285750">
              <a:buFont typeface="Arial" panose="020B0604020202020204" pitchFamily="34" charset="0"/>
              <a:buChar char="•"/>
            </a:pPr>
            <a:r>
              <a:rPr lang="en-US" sz="1600"/>
              <a:t>Through the use of Python and Django, we aim to create a scalable and user-friendly bus reservation system that enhances the overall booking experience for both passengers and bus companies.</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131032" y="682130"/>
            <a:ext cx="2936082" cy="322263"/>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IN" sz="1600" b="1">
                <a:solidFill>
                  <a:srgbClr val="213163"/>
                </a:solidFill>
              </a:rPr>
              <a:t>Proposed Solution</a:t>
            </a:r>
            <a:endParaRPr lang="en-IN" sz="1600"/>
          </a:p>
        </p:txBody>
      </p:sp>
      <p:sp>
        <p:nvSpPr>
          <p:cNvPr id="11" name="TextBox 10"/>
          <p:cNvSpPr txBox="1"/>
          <p:nvPr/>
        </p:nvSpPr>
        <p:spPr>
          <a:xfrm>
            <a:off x="138533" y="1102220"/>
            <a:ext cx="8866934" cy="376834"/>
          </a:xfrm>
          <a:prstGeom prst="rect">
            <a:avLst/>
          </a:prstGeom>
          <a:noFill/>
        </p:spPr>
        <p:txBody>
          <a:bodyPr wrap="square">
            <a:spAutoFit/>
          </a:bodyPr>
          <a:lstStyle/>
          <a:p>
            <a:pPr algn="l">
              <a:lnSpc>
                <a:spcPct val="150000"/>
              </a:lnSpc>
            </a:pPr>
            <a:r>
              <a:rPr lang="en-US" b="0" i="0">
                <a:solidFill>
                  <a:srgbClr val="374151"/>
                </a:solidFill>
                <a:effectLst/>
                <a:latin typeface="Times New Roman" panose="02020603050405020304" pitchFamily="18" charset="0"/>
                <a:cs typeface="Times New Roman" panose="02020603050405020304" pitchFamily="18" charset="0"/>
              </a:rPr>
              <a:t>.</a:t>
            </a:r>
          </a:p>
        </p:txBody>
      </p:sp>
      <p:cxnSp>
        <p:nvCxnSpPr>
          <p:cNvPr id="2" name="Straight Connector 1"/>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4" name="Text Box 3"/>
          <p:cNvSpPr txBox="1"/>
          <p:nvPr/>
        </p:nvSpPr>
        <p:spPr>
          <a:xfrm>
            <a:off x="139065" y="1102360"/>
            <a:ext cx="8865870" cy="3357880"/>
          </a:xfrm>
          <a:prstGeom prst="rect">
            <a:avLst/>
          </a:prstGeom>
          <a:noFill/>
        </p:spPr>
        <p:txBody>
          <a:bodyPr wrap="square" rtlCol="0">
            <a:noAutofit/>
          </a:bodyPr>
          <a:lstStyle/>
          <a:p>
            <a:pPr marL="285750" indent="-285750">
              <a:buFont typeface="Arial" panose="020B0604020202020204" pitchFamily="34" charset="0"/>
              <a:buChar char="•"/>
            </a:pPr>
            <a:r>
              <a:rPr lang="en-US" sz="1600"/>
              <a:t>The bus reservation system will be developed using Python and Django to create a robusts and user-friendly platform for booking bus tickets. </a:t>
            </a:r>
          </a:p>
          <a:p>
            <a:pPr marL="285750" indent="-285750">
              <a:buFont typeface="Arial" panose="020B0604020202020204" pitchFamily="34" charset="0"/>
              <a:buChar char="•"/>
            </a:pPr>
            <a:endParaRPr lang="en-US" sz="1600"/>
          </a:p>
          <a:p>
            <a:pPr marL="285750" indent="-285750">
              <a:buFont typeface="Arial" panose="020B0604020202020204" pitchFamily="34" charset="0"/>
              <a:buChar char="•"/>
            </a:pPr>
            <a:r>
              <a:rPr lang="en-US" sz="1600"/>
              <a:t>The system will include features such as user authentication, search functionality for bus routes, seat selection, payment processing, and booking confirmation. Utilizing Python for backend logic and Django for frontend development.</a:t>
            </a:r>
          </a:p>
          <a:p>
            <a:pPr marL="0" indent="0">
              <a:buFont typeface="Arial" panose="020B0604020202020204" pitchFamily="34" charset="0"/>
              <a:buNone/>
            </a:pPr>
            <a:endParaRPr lang="en-US" sz="1600"/>
          </a:p>
          <a:p>
            <a:pPr marL="285750" indent="-285750">
              <a:buFont typeface="Arial" panose="020B0604020202020204" pitchFamily="34" charset="0"/>
              <a:buChar char="•"/>
            </a:pPr>
            <a:r>
              <a:rPr lang="en-US" sz="1600"/>
              <a:t>Real-time updates on seat availability and booking management tools for bus operators will also be integrated to enhance the overall functionality of the system. </a:t>
            </a:r>
          </a:p>
          <a:p>
            <a:pPr marL="0" indent="0">
              <a:buFont typeface="Arial" panose="020B0604020202020204" pitchFamily="34" charset="0"/>
              <a:buNone/>
            </a:pPr>
            <a:endParaRPr lang="en-US" sz="1600"/>
          </a:p>
          <a:p>
            <a:pPr marL="285750" indent="-285750">
              <a:buFont typeface="Arial" panose="020B0604020202020204" pitchFamily="34" charset="0"/>
              <a:buChar char="•"/>
            </a:pPr>
            <a:r>
              <a:rPr lang="en-US" sz="1600"/>
              <a:t>By leveraging the capabilities of Python and Django, we aim to deliver a reliable and scalable bus reservation solution that meets the needs of both passengers and bus companies.</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131032" y="682130"/>
            <a:ext cx="2936082" cy="322263"/>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IN" sz="1600" b="1">
                <a:solidFill>
                  <a:srgbClr val="213163"/>
                </a:solidFill>
              </a:rPr>
              <a:t>Technology Used</a:t>
            </a:r>
            <a:endParaRPr lang="en-IN" sz="1600"/>
          </a:p>
        </p:txBody>
      </p:sp>
      <p:sp>
        <p:nvSpPr>
          <p:cNvPr id="2" name="Google Shape;62;g5fab984687_2_0"/>
          <p:cNvSpPr txBox="1"/>
          <p:nvPr/>
        </p:nvSpPr>
        <p:spPr>
          <a:xfrm>
            <a:off x="128063" y="1059160"/>
            <a:ext cx="5314387" cy="37900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marL="173355" indent="-173355">
              <a:spcBef>
                <a:spcPts val="200"/>
              </a:spcBef>
              <a:buClr>
                <a:srgbClr val="213163"/>
              </a:buClr>
              <a:buFont typeface="Arial" panose="020B0604020202020204" pitchFamily="34" charset="0"/>
              <a:buChar char="•"/>
            </a:pPr>
            <a:endParaRPr lang="en-US"/>
          </a:p>
          <a:p>
            <a:pPr marL="173355" indent="-173355">
              <a:spcBef>
                <a:spcPts val="200"/>
              </a:spcBef>
              <a:buClr>
                <a:srgbClr val="213163"/>
              </a:buClr>
              <a:buFont typeface="Arial" panose="020B0604020202020204" pitchFamily="34" charset="0"/>
              <a:buChar char="•"/>
            </a:pPr>
            <a:endParaRPr lang="en-US"/>
          </a:p>
          <a:p>
            <a:pPr marL="173355" indent="-173355">
              <a:spcBef>
                <a:spcPts val="200"/>
              </a:spcBef>
              <a:buClr>
                <a:srgbClr val="213163"/>
              </a:buClr>
              <a:buFont typeface="Arial" panose="020B0604020202020204" pitchFamily="34" charset="0"/>
              <a:buChar char="•"/>
            </a:pPr>
            <a:endParaRPr lang="en-US"/>
          </a:p>
        </p:txBody>
      </p:sp>
      <p:graphicFrame>
        <p:nvGraphicFramePr>
          <p:cNvPr id="5" name="Diagram 4"/>
          <p:cNvGraphicFramePr/>
          <p:nvPr/>
        </p:nvGraphicFramePr>
        <p:xfrm>
          <a:off x="-84668" y="615950"/>
          <a:ext cx="8951601" cy="406400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9" name="Picture 8"/>
          <p:cNvPicPr>
            <a:picLocks noChangeAspect="1"/>
          </p:cNvPicPr>
          <p:nvPr/>
        </p:nvPicPr>
        <p:blipFill>
          <a:blip r:embed="rId8"/>
          <a:stretch>
            <a:fillRect/>
          </a:stretch>
        </p:blipFill>
        <p:spPr>
          <a:xfrm>
            <a:off x="1021171" y="1723257"/>
            <a:ext cx="2956469" cy="2573047"/>
          </a:xfrm>
          <a:prstGeom prst="rect">
            <a:avLst/>
          </a:prstGeom>
        </p:spPr>
      </p:pic>
      <p:pic>
        <p:nvPicPr>
          <p:cNvPr id="11" name="Picture 10"/>
          <p:cNvPicPr>
            <a:picLocks noChangeAspect="1"/>
          </p:cNvPicPr>
          <p:nvPr/>
        </p:nvPicPr>
        <p:blipFill>
          <a:blip r:embed="rId9"/>
          <a:stretch>
            <a:fillRect/>
          </a:stretch>
        </p:blipFill>
        <p:spPr>
          <a:xfrm>
            <a:off x="4564380" y="1712692"/>
            <a:ext cx="4165599" cy="2090952"/>
          </a:xfrm>
          <a:prstGeom prst="rect">
            <a:avLst/>
          </a:prstGeom>
        </p:spPr>
      </p:pic>
      <p:sp>
        <p:nvSpPr>
          <p:cNvPr id="12" name="TextBox 11"/>
          <p:cNvSpPr txBox="1"/>
          <p:nvPr/>
        </p:nvSpPr>
        <p:spPr>
          <a:xfrm>
            <a:off x="1000361" y="1361511"/>
            <a:ext cx="3318484" cy="307777"/>
          </a:xfrm>
          <a:prstGeom prst="rect">
            <a:avLst/>
          </a:prstGeom>
          <a:noFill/>
        </p:spPr>
        <p:txBody>
          <a:bodyPr wrap="square" rtlCol="0">
            <a:spAutoFit/>
          </a:bodyPr>
          <a:lstStyle/>
          <a:p>
            <a:pPr algn="ctr"/>
            <a:r>
              <a:rPr lang="en-US"/>
              <a:t>Front-end</a:t>
            </a:r>
          </a:p>
        </p:txBody>
      </p:sp>
      <p:sp>
        <p:nvSpPr>
          <p:cNvPr id="13" name="TextBox 12"/>
          <p:cNvSpPr txBox="1"/>
          <p:nvPr/>
        </p:nvSpPr>
        <p:spPr>
          <a:xfrm>
            <a:off x="4865736" y="1287522"/>
            <a:ext cx="3580969" cy="307777"/>
          </a:xfrm>
          <a:prstGeom prst="rect">
            <a:avLst/>
          </a:prstGeom>
          <a:noFill/>
        </p:spPr>
        <p:txBody>
          <a:bodyPr wrap="square" rtlCol="0">
            <a:spAutoFit/>
          </a:bodyPr>
          <a:lstStyle/>
          <a:p>
            <a:pPr algn="ctr"/>
            <a:r>
              <a:rPr lang="en-US"/>
              <a:t>Back-end</a:t>
            </a:r>
          </a:p>
        </p:txBody>
      </p:sp>
      <p:cxnSp>
        <p:nvCxnSpPr>
          <p:cNvPr id="6" name="Straight Connector 5"/>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7" name="Google Shape;61;g5fab984687_2_0"/>
          <p:cNvSpPr txBox="1"/>
          <p:nvPr/>
        </p:nvSpPr>
        <p:spPr>
          <a:xfrm>
            <a:off x="138652" y="4713110"/>
            <a:ext cx="707168"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a:buSzPts val="2800"/>
            </a:pPr>
            <a:endParaRPr lang="en-IN" sz="1000">
              <a:solidFill>
                <a:schemeClr val="tx1"/>
              </a:solidFill>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60"/>
        <p:cNvGrpSpPr/>
        <p:nvPr/>
      </p:nvGrpSpPr>
      <p:grpSpPr>
        <a:xfrm>
          <a:off x="0" y="0"/>
          <a:ext cx="0" cy="0"/>
          <a:chOff x="0" y="0"/>
          <a:chExt cx="0" cy="0"/>
        </a:xfrm>
      </p:grpSpPr>
      <p:sp>
        <p:nvSpPr>
          <p:cNvPr id="61" name="Google Shape;61;g5fab984687_2_0"/>
          <p:cNvSpPr txBox="1">
            <a:spLocks noGrp="1"/>
          </p:cNvSpPr>
          <p:nvPr>
            <p:ph type="title" idx="4294967295"/>
          </p:nvPr>
        </p:nvSpPr>
        <p:spPr>
          <a:xfrm>
            <a:off x="131032" y="682130"/>
            <a:ext cx="2936082" cy="322263"/>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2800"/>
              <a:buNone/>
            </a:pPr>
            <a:r>
              <a:rPr lang="en-IN" sz="1600" b="1">
                <a:solidFill>
                  <a:srgbClr val="213163"/>
                </a:solidFill>
              </a:rPr>
              <a:t>Modelling &amp; Results</a:t>
            </a:r>
            <a:endParaRPr lang="en-IN" sz="1600"/>
          </a:p>
        </p:txBody>
      </p:sp>
      <p:cxnSp>
        <p:nvCxnSpPr>
          <p:cNvPr id="2" name="Straight Connector 1"/>
          <p:cNvCxnSpPr/>
          <p:nvPr/>
        </p:nvCxnSpPr>
        <p:spPr>
          <a:xfrm>
            <a:off x="0" y="4675910"/>
            <a:ext cx="9144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5" name="Google Shape;61;g5fab984687_2_0"/>
          <p:cNvSpPr txBox="1"/>
          <p:nvPr/>
        </p:nvSpPr>
        <p:spPr>
          <a:xfrm>
            <a:off x="138652" y="4713110"/>
            <a:ext cx="707168" cy="32226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a:lstStyle>
          <a:p>
            <a:pPr>
              <a:buSzPts val="2800"/>
            </a:pPr>
            <a:endParaRPr lang="en-IN" sz="1000">
              <a:solidFill>
                <a:schemeClr val="tx1"/>
              </a:solidFill>
            </a:endParaRPr>
          </a:p>
        </p:txBody>
      </p:sp>
      <p:sp>
        <p:nvSpPr>
          <p:cNvPr id="3" name="Text Box 2"/>
          <p:cNvSpPr txBox="1"/>
          <p:nvPr/>
        </p:nvSpPr>
        <p:spPr>
          <a:xfrm>
            <a:off x="137795" y="1133475"/>
            <a:ext cx="8906510" cy="3505835"/>
          </a:xfrm>
          <a:prstGeom prst="rect">
            <a:avLst/>
          </a:prstGeom>
          <a:noFill/>
        </p:spPr>
        <p:txBody>
          <a:bodyPr wrap="square" rtlCol="0">
            <a:noAutofit/>
          </a:bodyPr>
          <a:lstStyle/>
          <a:p>
            <a:pPr marL="285750" indent="-285750">
              <a:buFont typeface="Wingdings" panose="05000000000000000000" charset="0"/>
              <a:buChar char="§"/>
            </a:pPr>
            <a:r>
              <a:rPr lang="en-US"/>
              <a:t>To start, you can create models for buses, routes, seats, bookings, and users using Django's built-in ORM (Object-Relational Mapping) system. Define relationships between these models to represent the data structure of the reservation system accurately.</a:t>
            </a:r>
          </a:p>
          <a:p>
            <a:endParaRPr lang="en-US"/>
          </a:p>
          <a:p>
            <a:pPr marL="285750" indent="-285750">
              <a:buFont typeface="Wingdings" panose="05000000000000000000" charset="0"/>
              <a:buChar char="§"/>
            </a:pPr>
            <a:r>
              <a:rPr lang="en-US"/>
              <a:t> For example, you can create a Bus model with fields like bus_number and capacity, a Route model with fields like origin and destination, a Seat model with fields like seat_number and availability status, a Booking model with fields like user, bus, route, and seat, and a User model with fields like username and email.</a:t>
            </a:r>
          </a:p>
          <a:p>
            <a:endParaRPr lang="en-US"/>
          </a:p>
          <a:p>
            <a:pPr marL="285750" indent="-285750">
              <a:buFont typeface="Wingdings" panose="05000000000000000000" charset="0"/>
              <a:buChar char="§"/>
            </a:pPr>
            <a:r>
              <a:rPr lang="en-US"/>
              <a:t>Once you have defined the models, you can use Django's admin interface to populate the database with sample data and test the functionality of the reservation system. You can create views and templates to display bus routes, available seats, and booking forms to users. Implement logic to handle seat selection, payment processing, and booking confirmation.</a:t>
            </a:r>
          </a:p>
          <a:p>
            <a:endParaRPr lang="en-US"/>
          </a:p>
          <a:p>
            <a:pPr marL="285750" indent="-285750">
              <a:buFont typeface="Wingdings" panose="05000000000000000000" charset="0"/>
              <a:buChar char="§"/>
            </a:pPr>
            <a:r>
              <a:rPr lang="en-US"/>
              <a:t>By following these steps and leveraging the power of Python and Django, you can model and implement a bus reservation system that meets the requirements of your project. </a:t>
            </a: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55850" y="613142"/>
            <a:ext cx="8832300" cy="451933"/>
          </a:xfrm>
        </p:spPr>
        <p:txBody>
          <a:bodyPr/>
          <a:lstStyle/>
          <a:p>
            <a:pPr algn="ctr"/>
            <a:r>
              <a:rPr lang="en-US"/>
              <a:t>Homepage</a:t>
            </a:r>
          </a:p>
        </p:txBody>
      </p:sp>
      <p:sp>
        <p:nvSpPr>
          <p:cNvPr id="3" name="Text Placeholder 2"/>
          <p:cNvSpPr>
            <a:spLocks noGrp="1"/>
          </p:cNvSpPr>
          <p:nvPr>
            <p:ph type="body" idx="1"/>
          </p:nvPr>
        </p:nvSpPr>
        <p:spPr>
          <a:xfrm>
            <a:off x="311785" y="962660"/>
            <a:ext cx="8696960" cy="4056380"/>
          </a:xfrm>
        </p:spPr>
        <p:txBody>
          <a:bodyPr/>
          <a:lstStyle/>
          <a:p>
            <a:pPr marL="152400" indent="0">
              <a:buNone/>
            </a:pPr>
            <a:endParaRPr lang="en-US" dirty="0"/>
          </a:p>
          <a:p>
            <a:pPr marL="152400" indent="0">
              <a:buNone/>
            </a:pPr>
            <a:endParaRPr lang="en-US" dirty="0"/>
          </a:p>
        </p:txBody>
      </p:sp>
      <p:pic>
        <p:nvPicPr>
          <p:cNvPr id="5" name="Picture 4">
            <a:extLst>
              <a:ext uri="{FF2B5EF4-FFF2-40B4-BE49-F238E27FC236}">
                <a16:creationId xmlns:a16="http://schemas.microsoft.com/office/drawing/2014/main" id="{1C63424B-FA96-1339-F099-9850EEC10FD8}"/>
              </a:ext>
            </a:extLst>
          </p:cNvPr>
          <p:cNvPicPr>
            <a:picLocks noChangeAspect="1"/>
          </p:cNvPicPr>
          <p:nvPr/>
        </p:nvPicPr>
        <p:blipFill>
          <a:blip r:embed="rId2"/>
          <a:stretch>
            <a:fillRect/>
          </a:stretch>
        </p:blipFill>
        <p:spPr>
          <a:xfrm>
            <a:off x="135255" y="1736972"/>
            <a:ext cx="4137258" cy="2327207"/>
          </a:xfrm>
          <a:prstGeom prst="rect">
            <a:avLst/>
          </a:prstGeom>
        </p:spPr>
      </p:pic>
      <p:pic>
        <p:nvPicPr>
          <p:cNvPr id="6" name="Picture 5">
            <a:extLst>
              <a:ext uri="{FF2B5EF4-FFF2-40B4-BE49-F238E27FC236}">
                <a16:creationId xmlns:a16="http://schemas.microsoft.com/office/drawing/2014/main" id="{67D2B1F2-7549-0DB9-C58D-581142196073}"/>
              </a:ext>
            </a:extLst>
          </p:cNvPr>
          <p:cNvPicPr>
            <a:picLocks noChangeAspect="1"/>
          </p:cNvPicPr>
          <p:nvPr/>
        </p:nvPicPr>
        <p:blipFill>
          <a:blip r:embed="rId3"/>
          <a:stretch>
            <a:fillRect/>
          </a:stretch>
        </p:blipFill>
        <p:spPr>
          <a:xfrm>
            <a:off x="4477587" y="1731361"/>
            <a:ext cx="4354628" cy="2449479"/>
          </a:xfrm>
          <a:prstGeom prst="rect">
            <a:avLst/>
          </a:prstGeom>
        </p:spPr>
      </p:pic>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_activity xmlns="9162bd5b-4ed9-4da3-b376-05204580ba3f"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0F1872188ABCFC48BECA6C87E8AC3285" ma:contentTypeVersion="15" ma:contentTypeDescription="Create a new document." ma:contentTypeScope="" ma:versionID="7670618c03e54fbae4a17ecb2d0ed10f">
  <xsd:schema xmlns:xsd="http://www.w3.org/2001/XMLSchema" xmlns:xs="http://www.w3.org/2001/XMLSchema" xmlns:p="http://schemas.microsoft.com/office/2006/metadata/properties" xmlns:ns3="9162bd5b-4ed9-4da3-b376-05204580ba3f" xmlns:ns4="c0fa2617-96bd-425d-8578-e93563fe37c5" targetNamespace="http://schemas.microsoft.com/office/2006/metadata/properties" ma:root="true" ma:fieldsID="3d63de1c5a217044e31e0c8b260d3d71" ns3:_="" ns4:_="">
    <xsd:import namespace="9162bd5b-4ed9-4da3-b376-05204580ba3f"/>
    <xsd:import namespace="c0fa2617-96bd-425d-8578-e93563fe37c5"/>
    <xsd:element name="properties">
      <xsd:complexType>
        <xsd:sequence>
          <xsd:element name="documentManagement">
            <xsd:complexType>
              <xsd:all>
                <xsd:element ref="ns3:MediaServiceMetadata" minOccurs="0"/>
                <xsd:element ref="ns3:MediaServiceFastMetadata" minOccurs="0"/>
                <xsd:element ref="ns4:SharedWithUsers" minOccurs="0"/>
                <xsd:element ref="ns4:SharedWithDetails" minOccurs="0"/>
                <xsd:element ref="ns4:SharingHintHash" minOccurs="0"/>
                <xsd:element ref="ns3:MediaServiceAutoTags" minOccurs="0"/>
                <xsd:element ref="ns3:MediaServiceOCR" minOccurs="0"/>
                <xsd:element ref="ns3:MediaServiceGenerationTime" minOccurs="0"/>
                <xsd:element ref="ns3:MediaServiceEventHashCode" minOccurs="0"/>
                <xsd:element ref="ns3:MediaServiceAutoKeyPoints" minOccurs="0"/>
                <xsd:element ref="ns3:MediaServiceKeyPoints" minOccurs="0"/>
                <xsd:element ref="ns3:MediaServiceDateTaken" minOccurs="0"/>
                <xsd:element ref="ns3:MediaLengthInSeconds" minOccurs="0"/>
                <xsd:element ref="ns3:MediaServiceLocation" minOccurs="0"/>
                <xsd:element ref="ns3:_activity"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9162bd5b-4ed9-4da3-b376-05204580ba3f"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3" nillable="true" ma:displayName="Tags" ma:internalName="MediaServiceAutoTags" ma:readOnly="true">
      <xsd:simpleType>
        <xsd:restriction base="dms:Text"/>
      </xsd:simpleType>
    </xsd:element>
    <xsd:element name="MediaServiceOCR" ma:index="14" nillable="true" ma:displayName="Extracted Text" ma:internalName="MediaServiceOCR" ma:readOnly="true">
      <xsd:simpleType>
        <xsd:restriction base="dms:Note">
          <xsd:maxLength value="255"/>
        </xsd:restriction>
      </xsd:simpleType>
    </xsd:element>
    <xsd:element name="MediaServiceGenerationTime" ma:index="15" nillable="true" ma:displayName="MediaServiceGenerationTime" ma:hidden="true" ma:internalName="MediaServiceGenerationTime" ma:readOnly="true">
      <xsd:simpleType>
        <xsd:restriction base="dms:Text"/>
      </xsd:simpleType>
    </xsd:element>
    <xsd:element name="MediaServiceEventHashCode" ma:index="16" nillable="true" ma:displayName="MediaServiceEventHashCode" ma:hidden="true" ma:internalName="MediaServiceEventHashCode" ma:readOnly="true">
      <xsd:simpleType>
        <xsd:restriction base="dms:Text"/>
      </xsd:simpleType>
    </xsd:element>
    <xsd:element name="MediaServiceAutoKeyPoints" ma:index="17" nillable="true" ma:displayName="MediaServiceAutoKeyPoints" ma:hidden="true" ma:internalName="MediaServiceAutoKeyPoints" ma:readOnly="true">
      <xsd:simpleType>
        <xsd:restriction base="dms:Note"/>
      </xsd:simpleType>
    </xsd:element>
    <xsd:element name="MediaServiceKeyPoints" ma:index="18" nillable="true" ma:displayName="KeyPoints" ma:internalName="MediaServiceKeyPoints" ma:readOnly="true">
      <xsd:simpleType>
        <xsd:restriction base="dms:Note">
          <xsd:maxLength value="255"/>
        </xsd:restriction>
      </xsd:simpleType>
    </xsd:element>
    <xsd:element name="MediaServiceDateTaken" ma:index="19" nillable="true" ma:displayName="MediaServiceDateTaken" ma:hidden="true" ma:internalName="MediaServiceDateTaken" ma:readOnly="true">
      <xsd:simpleType>
        <xsd:restriction base="dms:Text"/>
      </xsd:simpleType>
    </xsd:element>
    <xsd:element name="MediaLengthInSeconds" ma:index="20" nillable="true" ma:displayName="Length (seconds)" ma:internalName="MediaLengthInSeconds" ma:readOnly="true">
      <xsd:simpleType>
        <xsd:restriction base="dms:Unknown"/>
      </xsd:simpleType>
    </xsd:element>
    <xsd:element name="MediaServiceLocation" ma:index="21" nillable="true" ma:displayName="Location" ma:internalName="MediaServiceLocation" ma:readOnly="true">
      <xsd:simpleType>
        <xsd:restriction base="dms:Text"/>
      </xsd:simpleType>
    </xsd:element>
    <xsd:element name="_activity" ma:index="22" nillable="true" ma:displayName="_activity" ma:hidden="true" ma:internalName="_activity">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c0fa2617-96bd-425d-8578-e93563fe37c5" elementFormDefault="qualified">
    <xsd:import namespace="http://schemas.microsoft.com/office/2006/documentManagement/types"/>
    <xsd:import namespace="http://schemas.microsoft.com/office/infopath/2007/PartnerControls"/>
    <xsd:element name="SharedWithUsers" ma:index="10"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1" nillable="true" ma:displayName="Shared With Details" ma:internalName="SharedWithDetails" ma:readOnly="true">
      <xsd:simpleType>
        <xsd:restriction base="dms:Note">
          <xsd:maxLength value="255"/>
        </xsd:restriction>
      </xsd:simpleType>
    </xsd:element>
    <xsd:element name="SharingHintHash" ma:index="12" nillable="true" ma:displayName="Sharing Hint Hash" ma:hidden="true" ma:internalName="SharingHintHash"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A6559A34-456E-49A1-8157-9E3D18BFAD36}">
  <ds:schemaRefs/>
</ds:datastoreItem>
</file>

<file path=customXml/itemProps2.xml><?xml version="1.0" encoding="utf-8"?>
<ds:datastoreItem xmlns:ds="http://schemas.openxmlformats.org/officeDocument/2006/customXml" ds:itemID="{3706AB80-2608-47D7-8AC8-FA6BC8A9B27C}">
  <ds:schemaRefs/>
</ds:datastoreItem>
</file>

<file path=customXml/itemProps3.xml><?xml version="1.0" encoding="utf-8"?>
<ds:datastoreItem xmlns:ds="http://schemas.openxmlformats.org/officeDocument/2006/customXml" ds:itemID="{7D9E5D5E-A365-4A49-8140-C8CC82A61608}">
  <ds:schemaRefs/>
</ds:datastoreItem>
</file>

<file path=docProps/app.xml><?xml version="1.0" encoding="utf-8"?>
<Properties xmlns="http://schemas.openxmlformats.org/officeDocument/2006/extended-properties" xmlns:vt="http://schemas.openxmlformats.org/officeDocument/2006/docPropsVTypes">
  <TotalTime>18</TotalTime>
  <Words>963</Words>
  <Application>Microsoft Office PowerPoint</Application>
  <PresentationFormat>On-screen Show (16:9)</PresentationFormat>
  <Paragraphs>82</Paragraphs>
  <Slides>16</Slides>
  <Notes>10</Notes>
  <HiddenSlides>0</HiddenSlides>
  <MMClips>0</MMClips>
  <ScaleCrop>false</ScaleCrop>
  <HeadingPairs>
    <vt:vector size="8" baseType="variant">
      <vt:variant>
        <vt:lpstr>Fonts Used</vt:lpstr>
      </vt:variant>
      <vt:variant>
        <vt:i4>6</vt:i4>
      </vt:variant>
      <vt:variant>
        <vt:lpstr>Theme</vt:lpstr>
      </vt:variant>
      <vt:variant>
        <vt:i4>1</vt:i4>
      </vt:variant>
      <vt:variant>
        <vt:lpstr>Slide Titles</vt:lpstr>
      </vt:variant>
      <vt:variant>
        <vt:i4>16</vt:i4>
      </vt:variant>
      <vt:variant>
        <vt:lpstr>Custom Shows</vt:lpstr>
      </vt:variant>
      <vt:variant>
        <vt:i4>1</vt:i4>
      </vt:variant>
    </vt:vector>
  </HeadingPairs>
  <TitlesOfParts>
    <vt:vector size="24" baseType="lpstr">
      <vt:lpstr>Arial</vt:lpstr>
      <vt:lpstr>Arial MT</vt:lpstr>
      <vt:lpstr>Calibri</vt:lpstr>
      <vt:lpstr>Söhne</vt:lpstr>
      <vt:lpstr>Times New Roman</vt:lpstr>
      <vt:lpstr>Wingdings</vt:lpstr>
      <vt:lpstr>Simple Light</vt:lpstr>
      <vt:lpstr>PowerPoint Presentation</vt:lpstr>
      <vt:lpstr>PowerPoint Presentation</vt:lpstr>
      <vt:lpstr>Abstract  </vt:lpstr>
      <vt:lpstr>Problem Statement</vt:lpstr>
      <vt:lpstr>Project Overview</vt:lpstr>
      <vt:lpstr>Proposed Solution</vt:lpstr>
      <vt:lpstr>Technology Used</vt:lpstr>
      <vt:lpstr>Modelling &amp; Results</vt:lpstr>
      <vt:lpstr>Homepage</vt:lpstr>
      <vt:lpstr>About-Us-Page</vt:lpstr>
      <vt:lpstr>Service-Page</vt:lpstr>
      <vt:lpstr>Departments-Page</vt:lpstr>
      <vt:lpstr>Blog-Page</vt:lpstr>
      <vt:lpstr>Future Enhancements: </vt:lpstr>
      <vt:lpstr>Conclusion</vt:lpstr>
      <vt:lpstr>Thank You!</vt:lpstr>
      <vt:lpstr>Custom Show 1</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Dr Moinudeen Syed</dc:creator>
  <cp:lastModifiedBy>CAROLIN DANIEL</cp:lastModifiedBy>
  <cp:revision>11</cp:revision>
  <dcterms:created xsi:type="dcterms:W3CDTF">2024-04-06T05:53:00Z</dcterms:created>
  <dcterms:modified xsi:type="dcterms:W3CDTF">2024-04-08T15:04:53Z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0x0101000F1872188ABCFC48BECA6C87E8AC3285</vt:lpwstr>
  </property>
  <property fmtid="{D5CDD505-2E9C-101B-9397-08002B2CF9AE}" pid="3" name="ICV">
    <vt:lpwstr>117B6F5B424845FDBC0DBE1E313BDD8F_13</vt:lpwstr>
  </property>
  <property fmtid="{D5CDD505-2E9C-101B-9397-08002B2CF9AE}" pid="4" name="KSOProductBuildVer">
    <vt:lpwstr>1033-12.2.0.16731</vt:lpwstr>
  </property>
</Properties>
</file>

<file path=docProps/thumbnail.jpeg>
</file>